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3"/>
    <p:sldId id="324" r:id="rId4"/>
    <p:sldId id="335" r:id="rId5"/>
    <p:sldId id="334" r:id="rId6"/>
    <p:sldId id="333" r:id="rId7"/>
    <p:sldId id="332" r:id="rId8"/>
    <p:sldId id="331" r:id="rId9"/>
    <p:sldId id="330" r:id="rId10"/>
    <p:sldId id="329" r:id="rId11"/>
    <p:sldId id="328" r:id="rId12"/>
    <p:sldId id="327" r:id="rId13"/>
    <p:sldId id="326" r:id="rId14"/>
    <p:sldId id="325" r:id="rId15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handoutMaster" Target="handoutMasters/handoutMaster1.xml"/><Relationship Id="rId16" Type="http://schemas.openxmlformats.org/officeDocument/2006/relationships/notesMaster" Target="notesMasters/notesMaster1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19475" y="3086100"/>
            <a:ext cx="5353050" cy="6858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1523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42950" y="2555875"/>
            <a:ext cx="2556510" cy="730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45" y="3536315"/>
            <a:ext cx="2346325" cy="570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14" y="4561132"/>
            <a:ext cx="2770730" cy="5244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71780" y="5485130"/>
            <a:ext cx="8723630" cy="883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9" grpId="0" animBg="1"/>
      <p:bldP spid="1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425" y="1124585"/>
            <a:ext cx="7825105" cy="57023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83995" y="3568065"/>
            <a:ext cx="2603500" cy="520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19835" y="4367530"/>
            <a:ext cx="2298065" cy="418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289050" y="4944745"/>
            <a:ext cx="1808480" cy="484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220470" y="5721350"/>
            <a:ext cx="3632835" cy="499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289050" y="6223000"/>
            <a:ext cx="6927850" cy="524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10" grpId="0" bldLvl="0" animBg="1"/>
      <p:bldP spid="12" grpId="0" bldLvl="0" animBg="1"/>
      <p:bldP spid="17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9302115" cy="557657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37002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300990" y="2516505"/>
            <a:ext cx="3086735" cy="607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66700" y="3409950"/>
            <a:ext cx="5120640" cy="678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3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60591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891687" y="5218692"/>
            <a:ext cx="361813" cy="457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740100" y="6162545"/>
            <a:ext cx="685541" cy="457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8584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491536" y="2433559"/>
            <a:ext cx="352291" cy="4381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6952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653400" y="3334567"/>
            <a:ext cx="714106" cy="4488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1654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2454710" y="3380565"/>
            <a:ext cx="361813" cy="4580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330931" y="4105781"/>
            <a:ext cx="647455" cy="4580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5576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263778" y="4492657"/>
            <a:ext cx="418942" cy="476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7257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073098" y="3424665"/>
            <a:ext cx="390377" cy="4572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90" y="980160"/>
            <a:ext cx="11340000" cy="5761945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4434546" y="4094467"/>
            <a:ext cx="495113" cy="4571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42181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2025-07-22T14:35:43Z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2052-12.1.0.21915</vt:lpwstr>
  </property>
  <property fmtid="{D5CDD505-2E9C-101B-9397-08002B2CF9AE}" pid="3" name="ICV">
    <vt:lpwstr>0803F182AC044BA3913AF2E555CD301E</vt:lpwstr>
  </property>
</Properties>
</file>