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 b="30923"/>
          <a:stretch>
            <a:fillRect/>
          </a:stretch>
        </p:blipFill>
        <p:spPr>
          <a:xfrm>
            <a:off x="3588385" y="3140710"/>
            <a:ext cx="5015910" cy="62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9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24634" y="4406823"/>
            <a:ext cx="314205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14962" y="4740352"/>
            <a:ext cx="314206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6574" y="4864235"/>
            <a:ext cx="580806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2770" y="4864235"/>
            <a:ext cx="856926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67909" y="4864235"/>
            <a:ext cx="304686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6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6876" y="3609837"/>
            <a:ext cx="352292" cy="2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914" y="3609837"/>
            <a:ext cx="361813" cy="2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909" y="3609837"/>
            <a:ext cx="352292" cy="2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33904" y="3609837"/>
            <a:ext cx="342770" cy="2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48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58035" y="2643882"/>
            <a:ext cx="1628161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1845310"/>
            <a:ext cx="5487035" cy="183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6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3979" y="1852941"/>
            <a:ext cx="314206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639" y="1852941"/>
            <a:ext cx="314206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241" y="1852941"/>
            <a:ext cx="323727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76675" y="1852941"/>
            <a:ext cx="304686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2947" y="3129882"/>
            <a:ext cx="304685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1108" y="3129882"/>
            <a:ext cx="314206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96775" y="3129882"/>
            <a:ext cx="304685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63073" y="3129882"/>
            <a:ext cx="314205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05138" y="3168000"/>
            <a:ext cx="323727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20654" y="3587294"/>
            <a:ext cx="209471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10327" y="3587294"/>
            <a:ext cx="152342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30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64181" y="3953050"/>
            <a:ext cx="209471" cy="2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58539" y="3953050"/>
            <a:ext cx="228513" cy="2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62418" y="3953050"/>
            <a:ext cx="218992" cy="2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085" y="2670810"/>
            <a:ext cx="1986915" cy="11715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2637155"/>
            <a:ext cx="2047875" cy="1207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5530" y="2620010"/>
            <a:ext cx="2076450" cy="1224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