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00" y="2852775"/>
            <a:ext cx="11340000" cy="13389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31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2619" y="2082387"/>
            <a:ext cx="342770" cy="29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86" y="2082387"/>
            <a:ext cx="333249" cy="28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2759559"/>
            <a:ext cx="1770982" cy="28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5642" y="2778634"/>
            <a:ext cx="209471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2085" y="4293235"/>
            <a:ext cx="33464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470" y="4293235"/>
            <a:ext cx="33464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55595" y="5156835"/>
            <a:ext cx="33464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47585" y="5156835"/>
            <a:ext cx="32258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3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39193" y="1471834"/>
            <a:ext cx="1809068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949" y="2796793"/>
            <a:ext cx="304685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24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96221" y="2187708"/>
            <a:ext cx="247556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7783" y="4162832"/>
            <a:ext cx="238035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49017" y="2110936"/>
            <a:ext cx="238035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44" y="3417498"/>
            <a:ext cx="228513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3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16775" y="3979125"/>
            <a:ext cx="1152090" cy="2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420" y="3979125"/>
            <a:ext cx="1266347" cy="2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7783" y="4465323"/>
            <a:ext cx="1094962" cy="2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3778" y="4465323"/>
            <a:ext cx="961662" cy="2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7783" y="4932455"/>
            <a:ext cx="1056876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43778" y="4932455"/>
            <a:ext cx="923576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0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4005" y="2521514"/>
            <a:ext cx="1152090" cy="2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008082"/>
            <a:ext cx="1094962" cy="2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3485110"/>
            <a:ext cx="1066397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3952596"/>
            <a:ext cx="2351788" cy="26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21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7355" y="2425199"/>
            <a:ext cx="1152090" cy="2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2911398"/>
            <a:ext cx="1104483" cy="2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3388065"/>
            <a:ext cx="1066397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3855198"/>
            <a:ext cx="2085188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7355" y="4903864"/>
            <a:ext cx="1018790" cy="2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362" y="5390064"/>
            <a:ext cx="828362" cy="2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362" y="5857197"/>
            <a:ext cx="1066397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9985" y="6245860"/>
            <a:ext cx="267081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7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49068" y="1328870"/>
            <a:ext cx="371335" cy="30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2415706"/>
            <a:ext cx="1532947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292" y="2911456"/>
            <a:ext cx="961662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292" y="3378605"/>
            <a:ext cx="923576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206" y="3855288"/>
            <a:ext cx="4132292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249" y="4341504"/>
            <a:ext cx="1628161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