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348585"/>
            <a:ext cx="11340000" cy="22823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00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50060" y="2006600"/>
            <a:ext cx="82867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3040" y="2006600"/>
            <a:ext cx="81915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86495" y="2006600"/>
            <a:ext cx="99949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03580" y="2545080"/>
            <a:ext cx="1875790" cy="131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028440" y="2545080"/>
            <a:ext cx="2196465" cy="12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717155" y="2575560"/>
            <a:ext cx="1928495" cy="118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26" grpId="0" bldLvl="0" animBg="1"/>
      <p:bldP spid="29" grpId="0" bldLvl="0" animBg="1"/>
      <p:bldP spid="3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31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0856" y="2577616"/>
            <a:ext cx="1285390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63778" y="2577616"/>
            <a:ext cx="1342518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6700" y="2577616"/>
            <a:ext cx="1656725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856" y="3168631"/>
            <a:ext cx="818841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63778" y="3168631"/>
            <a:ext cx="990226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6700" y="3168631"/>
            <a:ext cx="771234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26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05239" y="3388815"/>
            <a:ext cx="323726" cy="25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3979" y="3665377"/>
            <a:ext cx="323727" cy="26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1712" y="4132672"/>
            <a:ext cx="323727" cy="25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05138" y="5248458"/>
            <a:ext cx="856926" cy="276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181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97833" y="3262314"/>
            <a:ext cx="1732896" cy="27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97329" y="3262314"/>
            <a:ext cx="2332745" cy="27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8790" y="3805229"/>
            <a:ext cx="1209219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8312" y="4319570"/>
            <a:ext cx="3351536" cy="27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231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84200" y="3745230"/>
            <a:ext cx="154876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3249" y="4665294"/>
            <a:ext cx="3741914" cy="53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11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370" y="2578217"/>
            <a:ext cx="2075667" cy="2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3102738"/>
            <a:ext cx="1590075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3617722"/>
            <a:ext cx="1152090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335" y="4113633"/>
            <a:ext cx="1409168" cy="2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02267" y="4113633"/>
            <a:ext cx="1494861" cy="21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3249" y="4600006"/>
            <a:ext cx="2189924" cy="28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14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46100" y="3962400"/>
            <a:ext cx="248920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82315" y="4030980"/>
            <a:ext cx="236220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58539" y="4103055"/>
            <a:ext cx="1647204" cy="2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29420" y="4074455"/>
            <a:ext cx="2180404" cy="27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97783" y="4617853"/>
            <a:ext cx="1152090" cy="2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97128" y="4617853"/>
            <a:ext cx="866448" cy="2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30025" y="4617853"/>
            <a:ext cx="1294911" cy="2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38942" y="4589253"/>
            <a:ext cx="2456523" cy="27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97783" y="5104051"/>
            <a:ext cx="1123526" cy="27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197128" y="5104051"/>
            <a:ext cx="1114005" cy="27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930025" y="5104051"/>
            <a:ext cx="1114005" cy="27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74206" y="5637916"/>
            <a:ext cx="923576" cy="21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3249" y="6124114"/>
            <a:ext cx="3056372" cy="27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45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3768404"/>
            <a:ext cx="2066146" cy="27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4659" y="3768404"/>
            <a:ext cx="2180403" cy="27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283003"/>
            <a:ext cx="4103727" cy="27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44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311133" y="2614400"/>
            <a:ext cx="695062" cy="30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53148" y="2604876"/>
            <a:ext cx="695062" cy="314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49017" y="3128657"/>
            <a:ext cx="361813" cy="314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52544" y="3138181"/>
            <a:ext cx="342770" cy="30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0654" y="3652438"/>
            <a:ext cx="361813" cy="314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20403" y="3661962"/>
            <a:ext cx="352292" cy="30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77884" y="4804756"/>
            <a:ext cx="542720" cy="24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10377" y="4804756"/>
            <a:ext cx="561764" cy="24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11755" y="6093460"/>
            <a:ext cx="31369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071235" y="6093460"/>
            <a:ext cx="33845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696450" y="6093460"/>
            <a:ext cx="33845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2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74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53350" y="1386023"/>
            <a:ext cx="2361309" cy="30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591" y="1929280"/>
            <a:ext cx="371335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44937" y="3606703"/>
            <a:ext cx="238035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81863" y="3606703"/>
            <a:ext cx="218992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53905" y="4321810"/>
            <a:ext cx="44704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54609" y="5741606"/>
            <a:ext cx="228513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72896" y="5741606"/>
            <a:ext cx="390377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bldLvl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15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11738" y="1863094"/>
            <a:ext cx="218992" cy="2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8136" y="1834478"/>
            <a:ext cx="361813" cy="28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73098" y="2359107"/>
            <a:ext cx="352292" cy="3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2518" y="2874198"/>
            <a:ext cx="371335" cy="31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34811" y="3436983"/>
            <a:ext cx="218992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88185" y="3990340"/>
            <a:ext cx="40957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11140" y="5192395"/>
            <a:ext cx="428625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389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338690" y="2158553"/>
            <a:ext cx="238035" cy="24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29370" y="4056270"/>
            <a:ext cx="257078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53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87707" y="1472148"/>
            <a:ext cx="238035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7858" y="4029983"/>
            <a:ext cx="238035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68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86196" y="2081095"/>
            <a:ext cx="257078" cy="24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9647" y="3357214"/>
            <a:ext cx="247556" cy="25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23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67657" y="2053492"/>
            <a:ext cx="295162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43677" y="3340635"/>
            <a:ext cx="295163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598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88260" y="2673350"/>
            <a:ext cx="39941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9665" y="2673350"/>
            <a:ext cx="39941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0151" y="2854675"/>
            <a:ext cx="409420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05188" y="2854675"/>
            <a:ext cx="561762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68967" y="3817823"/>
            <a:ext cx="161863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91536" y="3808286"/>
            <a:ext cx="561763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005188" y="3808286"/>
            <a:ext cx="723627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215890" y="3587115"/>
            <a:ext cx="54610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  <p:bldP spid="13" grpId="0" animBg="1"/>
      <p:bldP spid="14" grpId="0" animBg="1"/>
      <p:bldP spid="15" grpId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2025-07-22T10:25:48Z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