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492095"/>
            <a:ext cx="11340000" cy="2087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4408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12254" r="61796"/>
          <a:stretch>
            <a:fillRect/>
          </a:stretch>
        </p:blipFill>
        <p:spPr>
          <a:xfrm>
            <a:off x="2639695" y="2712720"/>
            <a:ext cx="2376170" cy="163703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l="39951" r="34085"/>
          <a:stretch>
            <a:fillRect/>
          </a:stretch>
        </p:blipFill>
        <p:spPr>
          <a:xfrm>
            <a:off x="5087620" y="2708910"/>
            <a:ext cx="2377440" cy="1637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903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892695" y="1996319"/>
            <a:ext cx="666498" cy="228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24634" y="1996319"/>
            <a:ext cx="542720" cy="228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48816" y="2473059"/>
            <a:ext cx="333249" cy="286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29773" y="3016543"/>
            <a:ext cx="685541" cy="228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378035" y="3521888"/>
            <a:ext cx="209471" cy="238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749118" y="4036767"/>
            <a:ext cx="676020" cy="228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091133" y="4036767"/>
            <a:ext cx="152342" cy="228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653400" y="4542112"/>
            <a:ext cx="361813" cy="238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0" grpId="0" animBg="1"/>
      <p:bldP spid="12" grpId="0" animBg="1"/>
      <p:bldP spid="14" grpId="0" animBg="1"/>
      <p:bldP spid="15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02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83476" y="3618482"/>
            <a:ext cx="923576" cy="295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30428" y="3618482"/>
            <a:ext cx="914055" cy="295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67858" y="3618482"/>
            <a:ext cx="923576" cy="295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24332" y="3618482"/>
            <a:ext cx="1075919" cy="295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97760" y="4963795"/>
            <a:ext cx="278765" cy="156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203825" y="4867275"/>
            <a:ext cx="306705" cy="302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92260" y="4867275"/>
            <a:ext cx="306705" cy="302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2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6493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807002" y="2274290"/>
            <a:ext cx="514156" cy="229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72947" y="2274290"/>
            <a:ext cx="514156" cy="229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34055" y="2274290"/>
            <a:ext cx="371335" cy="229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2025-07-22T12:23:08Z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