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24" r:id="rId3"/>
    <p:sldId id="340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287625"/>
            <a:ext cx="11340000" cy="22823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6384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064332" y="2827293"/>
            <a:ext cx="371335" cy="219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67657" y="2827293"/>
            <a:ext cx="199949" cy="219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11838" y="3571679"/>
            <a:ext cx="371335" cy="209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82065" y="3571679"/>
            <a:ext cx="209471" cy="209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64382" y="4048850"/>
            <a:ext cx="2056624" cy="248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739345" y="4029763"/>
            <a:ext cx="2580302" cy="305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581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397833" y="2643364"/>
            <a:ext cx="2189924" cy="276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35314" y="2643364"/>
            <a:ext cx="2923073" cy="276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24987" y="2643364"/>
            <a:ext cx="2256574" cy="276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07355" y="3176816"/>
            <a:ext cx="885491" cy="266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835566" y="4881959"/>
            <a:ext cx="1713853" cy="285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415365" y="5443989"/>
            <a:ext cx="247556" cy="2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4260" y="4263390"/>
            <a:ext cx="1689100" cy="1689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1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8412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702518" y="3199266"/>
            <a:ext cx="1609118" cy="257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35919" y="3743181"/>
            <a:ext cx="1009269" cy="209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35919" y="4239383"/>
            <a:ext cx="971183" cy="276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88312" y="4754670"/>
            <a:ext cx="4075163" cy="28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1578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69370" y="3234256"/>
            <a:ext cx="1742418" cy="266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1520" y="3825240"/>
            <a:ext cx="1161415" cy="283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1335" y="4368003"/>
            <a:ext cx="1114005" cy="276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3249" y="4939640"/>
            <a:ext cx="3780000" cy="276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590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74206" y="3254318"/>
            <a:ext cx="2066146" cy="266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4206" y="3826239"/>
            <a:ext cx="3199193" cy="276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3249" y="4398160"/>
            <a:ext cx="6227002" cy="276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860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74206" y="2665147"/>
            <a:ext cx="2189924" cy="276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3420" y="3228340"/>
            <a:ext cx="420878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254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74206" y="3284442"/>
            <a:ext cx="1609118" cy="276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4206" y="3847248"/>
            <a:ext cx="3056372" cy="286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06700" y="3875865"/>
            <a:ext cx="1199697" cy="219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3727" y="4419593"/>
            <a:ext cx="2342267" cy="276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5949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3358976"/>
            <a:ext cx="2066146" cy="276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73702" y="3368507"/>
            <a:ext cx="1732896" cy="266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73198" y="3358976"/>
            <a:ext cx="1609118" cy="276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930845"/>
            <a:ext cx="4675012" cy="276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595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558942" y="4292062"/>
            <a:ext cx="323727" cy="314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67103" y="4301590"/>
            <a:ext cx="333249" cy="304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73904" y="5492608"/>
            <a:ext cx="390377" cy="238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549672" y="5492608"/>
            <a:ext cx="228513" cy="238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063576" y="5492608"/>
            <a:ext cx="218992" cy="238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577481" y="5492608"/>
            <a:ext cx="380856" cy="238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443929" y="5492608"/>
            <a:ext cx="1713853" cy="285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8358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586750" y="1319286"/>
            <a:ext cx="2361309" cy="304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40503" y="3758622"/>
            <a:ext cx="676020" cy="314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25642" y="3758622"/>
            <a:ext cx="352292" cy="304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20050" y="3768151"/>
            <a:ext cx="676020" cy="304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833803" y="3758622"/>
            <a:ext cx="695062" cy="314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07160" y="5193030"/>
            <a:ext cx="347345" cy="191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300845" y="6016625"/>
            <a:ext cx="314325" cy="142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19420" y="5140325"/>
            <a:ext cx="323850" cy="323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119870" y="5172075"/>
            <a:ext cx="323850" cy="26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063115" y="5939790"/>
            <a:ext cx="323850" cy="26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023610" y="5894070"/>
            <a:ext cx="323850" cy="283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2" grpId="0" bldLvl="0" animBg="1"/>
      <p:bldP spid="13" grpId="0" bldLvl="0" animBg="1"/>
      <p:bldP spid="2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356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197128" y="2586820"/>
            <a:ext cx="390377" cy="247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78841" y="3739976"/>
            <a:ext cx="390377" cy="247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29471" y="4893132"/>
            <a:ext cx="733149" cy="247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69319" y="5474475"/>
            <a:ext cx="238035" cy="238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9657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797732" y="2635118"/>
            <a:ext cx="257078" cy="257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76977" y="4399015"/>
            <a:ext cx="247556" cy="257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114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44987" y="1271674"/>
            <a:ext cx="295163" cy="247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49622" y="4103519"/>
            <a:ext cx="285642" cy="238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763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759395" y="1920324"/>
            <a:ext cx="257078" cy="257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43627" y="3055428"/>
            <a:ext cx="238035" cy="2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46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777934" y="2224913"/>
            <a:ext cx="247556" cy="257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35667" y="3902634"/>
            <a:ext cx="238035" cy="24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990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445440" y="3225590"/>
            <a:ext cx="1161612" cy="24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58841" y="3225590"/>
            <a:ext cx="1332997" cy="24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10377" y="3225590"/>
            <a:ext cx="1342518" cy="24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45440" y="3797473"/>
            <a:ext cx="666498" cy="24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958841" y="3797473"/>
            <a:ext cx="666498" cy="24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310377" y="3797473"/>
            <a:ext cx="666498" cy="24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45440" y="4941239"/>
            <a:ext cx="1161612" cy="24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958841" y="4941239"/>
            <a:ext cx="1161612" cy="24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310377" y="4941239"/>
            <a:ext cx="990226" cy="24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445440" y="5513121"/>
            <a:ext cx="495113" cy="24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958841" y="5513121"/>
            <a:ext cx="656977" cy="24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310377" y="5513121"/>
            <a:ext cx="666498" cy="24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2025-07-22T09:43:34Z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