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165"/>
            <a:ext cx="11340000" cy="13220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1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1032" y="4035641"/>
            <a:ext cx="209471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677" y="4035641"/>
            <a:ext cx="218992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4035641"/>
            <a:ext cx="209471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8539" y="4035641"/>
            <a:ext cx="209471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1032" y="4388288"/>
            <a:ext cx="209471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3677" y="4388288"/>
            <a:ext cx="21899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3979" y="4388288"/>
            <a:ext cx="21899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8539" y="4388288"/>
            <a:ext cx="209471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785" y="5846445"/>
            <a:ext cx="46418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8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87254" y="3093530"/>
            <a:ext cx="218992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7254" y="3446451"/>
            <a:ext cx="209471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518" y="3999679"/>
            <a:ext cx="209471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2997" y="4352601"/>
            <a:ext cx="218992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53400" y="5077521"/>
            <a:ext cx="209471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82468" y="5811979"/>
            <a:ext cx="152342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3425" y="6164900"/>
            <a:ext cx="218992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2288540"/>
            <a:ext cx="2806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63515" y="2348865"/>
            <a:ext cx="321310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16315" y="2309495"/>
            <a:ext cx="3016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153" y="2253110"/>
            <a:ext cx="276120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974" y="4206515"/>
            <a:ext cx="228513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5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2310295"/>
            <a:ext cx="228513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5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4515" y="1986915"/>
            <a:ext cx="4813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2775" y="1986915"/>
            <a:ext cx="5473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5265" y="1986915"/>
            <a:ext cx="3498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9910" y="2854325"/>
            <a:ext cx="5022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19445" y="2854325"/>
            <a:ext cx="4813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75165" y="2854325"/>
            <a:ext cx="4813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1224280"/>
            <a:ext cx="31972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3855452"/>
            <a:ext cx="1666246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3855452"/>
            <a:ext cx="1799546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313096"/>
            <a:ext cx="5493853" cy="2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30478" y="1910733"/>
            <a:ext cx="714105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97" y="3446347"/>
            <a:ext cx="2742166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07" y="4028163"/>
            <a:ext cx="1152090" cy="2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8715" y="4495524"/>
            <a:ext cx="828362" cy="2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8715" y="4943808"/>
            <a:ext cx="1066397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206" y="5392093"/>
            <a:ext cx="4379848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42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65480" y="2609850"/>
            <a:ext cx="349377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685" y="3395799"/>
            <a:ext cx="4408413" cy="26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609850"/>
            <a:ext cx="4311015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