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2140"/>
            <a:ext cx="11340000" cy="11066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900680"/>
            <a:ext cx="10344150" cy="246062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210300" y="3328670"/>
            <a:ext cx="2333625" cy="74803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903970" y="3356610"/>
            <a:ext cx="2016125" cy="72009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311900" y="3356610"/>
            <a:ext cx="4752340" cy="79248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45088" y="1977980"/>
            <a:ext cx="285642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3686366"/>
            <a:ext cx="238035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4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4433" y="1414947"/>
            <a:ext cx="285642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6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2770" y="2063165"/>
            <a:ext cx="30468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770" y="2444604"/>
            <a:ext cx="295163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4740" y="2806700"/>
            <a:ext cx="25209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133" y="2806971"/>
            <a:ext cx="274216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770" y="3197946"/>
            <a:ext cx="295163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64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58035" y="3273514"/>
            <a:ext cx="1571032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3759678"/>
            <a:ext cx="1580554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35" y="4245842"/>
            <a:ext cx="1532947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