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3086100"/>
            <a:ext cx="60769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959735"/>
            <a:ext cx="505015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9720" y="3989070"/>
            <a:ext cx="10338435" cy="231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185275" cy="575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16464"/>
            <a:ext cx="3351536" cy="4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70206"/>
            <a:ext cx="4465541" cy="48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020" y="4476115"/>
            <a:ext cx="582104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1744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59121" y="4404077"/>
            <a:ext cx="507278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7510" y="4404077"/>
            <a:ext cx="507278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3470" y="4404077"/>
            <a:ext cx="507278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9121" y="6024402"/>
            <a:ext cx="507278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15081" y="6016830"/>
            <a:ext cx="492135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0310" y="6153150"/>
            <a:ext cx="42418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866960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67355" y="2566670"/>
            <a:ext cx="117538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3920" y="2566670"/>
            <a:ext cx="63817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53385" y="4117340"/>
            <a:ext cx="65659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26300" y="4117340"/>
            <a:ext cx="65659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80536" y="6037391"/>
            <a:ext cx="174702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26300" y="5687695"/>
            <a:ext cx="63817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5425031"/>
            <a:ext cx="228513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70" y="5425031"/>
            <a:ext cx="371335" cy="4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6149018"/>
            <a:ext cx="361813" cy="4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6149018"/>
            <a:ext cx="390377" cy="4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4282941"/>
            <a:ext cx="35229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4282941"/>
            <a:ext cx="36181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355" y="5016705"/>
            <a:ext cx="36181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874" y="5016705"/>
            <a:ext cx="36181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706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5959" y="3325692"/>
            <a:ext cx="408991" cy="45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7254" y="3518906"/>
            <a:ext cx="418942" cy="4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6725" y="3189605"/>
            <a:ext cx="4895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248385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