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380335"/>
            <a:ext cx="11340000" cy="2096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14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387556" y="2015562"/>
            <a:ext cx="361813" cy="23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19546" y="1977414"/>
            <a:ext cx="1285390" cy="295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87405" y="2540091"/>
            <a:ext cx="647455" cy="295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20000" y="2549627"/>
            <a:ext cx="304686" cy="276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05037" y="2540091"/>
            <a:ext cx="342770" cy="286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83073" y="3646370"/>
            <a:ext cx="342770" cy="295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01662" y="4304416"/>
            <a:ext cx="209471" cy="22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49168" y="4304416"/>
            <a:ext cx="218992" cy="22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996675" y="4304416"/>
            <a:ext cx="218992" cy="22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453702" y="4304416"/>
            <a:ext cx="218991" cy="22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901209" y="4304416"/>
            <a:ext cx="218992" cy="22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348715" y="4304416"/>
            <a:ext cx="209471" cy="22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796221" y="4304416"/>
            <a:ext cx="209471" cy="22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243727" y="4304416"/>
            <a:ext cx="218992" cy="22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57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92443" y="1519569"/>
            <a:ext cx="218992" cy="238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01209" y="1929553"/>
            <a:ext cx="837884" cy="257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01108" y="2358606"/>
            <a:ext cx="1085440" cy="257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39042" y="2778125"/>
            <a:ext cx="1352040" cy="247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57732" y="3207178"/>
            <a:ext cx="1342518" cy="247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15595" y="3094355"/>
            <a:ext cx="6483985" cy="77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385" y="1944090"/>
            <a:ext cx="11340000" cy="39097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416359" y="2659293"/>
            <a:ext cx="228513" cy="238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6259" y="4328103"/>
            <a:ext cx="238035" cy="238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546" r="41578"/>
          <a:stretch>
            <a:fillRect/>
          </a:stretch>
        </p:blipFill>
        <p:spPr>
          <a:xfrm>
            <a:off x="191135" y="1197255"/>
            <a:ext cx="6625000" cy="673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90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198" y="4642615"/>
            <a:ext cx="1942367" cy="266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2025-07-22T13:21:39Z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