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2235"/>
            <a:ext cx="11340000" cy="2172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4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212465"/>
            <a:ext cx="10284460" cy="27101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29810" y="4218305"/>
            <a:ext cx="1842135" cy="506730"/>
          </a:xfrm>
          <a:prstGeom prst="line">
            <a:avLst/>
          </a:prstGeom>
          <a:ln w="28575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31990" y="4220845"/>
            <a:ext cx="3816350" cy="504190"/>
          </a:xfrm>
          <a:prstGeom prst="line">
            <a:avLst/>
          </a:prstGeom>
          <a:ln w="28575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829810" y="4220845"/>
            <a:ext cx="3786505" cy="431800"/>
          </a:xfrm>
          <a:prstGeom prst="line">
            <a:avLst/>
          </a:prstGeom>
          <a:ln w="28575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976360" y="4293235"/>
            <a:ext cx="1913890" cy="359410"/>
          </a:xfrm>
          <a:prstGeom prst="line">
            <a:avLst/>
          </a:prstGeom>
          <a:ln w="28575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3150591"/>
            <a:ext cx="228514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3665620"/>
            <a:ext cx="2094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4171112"/>
            <a:ext cx="2094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3206252"/>
            <a:ext cx="361813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3206252"/>
            <a:ext cx="361812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3206252"/>
            <a:ext cx="361813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7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58287" y="2188506"/>
            <a:ext cx="257078" cy="2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