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3086100"/>
            <a:ext cx="75819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97800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25220"/>
            <a:ext cx="7043420" cy="55651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05710" y="4725670"/>
            <a:ext cx="4382135" cy="863600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639695" y="4725035"/>
            <a:ext cx="2232025" cy="935990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87620" y="4725670"/>
            <a:ext cx="2232025" cy="935990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45845"/>
            <a:ext cx="10415905" cy="5773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685" y="6037580"/>
            <a:ext cx="16141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00260" cy="5681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47590" y="6125845"/>
            <a:ext cx="62230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0075" y="6098540"/>
            <a:ext cx="68008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8715" y="6258560"/>
            <a:ext cx="5892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34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9420" y="2601308"/>
            <a:ext cx="1247304" cy="5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3783439"/>
            <a:ext cx="1285390" cy="5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9325" y="4893945"/>
            <a:ext cx="144843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4508" y="6128634"/>
            <a:ext cx="1285390" cy="5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7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7808" y="2777403"/>
            <a:ext cx="361813" cy="4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687" y="3949603"/>
            <a:ext cx="1294911" cy="4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1007" y="5131333"/>
            <a:ext cx="361812" cy="4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8161" y="2795439"/>
            <a:ext cx="361813" cy="4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9748" y="2795439"/>
            <a:ext cx="352291" cy="4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838440" cy="5755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82515" y="3900805"/>
            <a:ext cx="5784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54995" cy="2225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573145"/>
            <a:ext cx="10754995" cy="229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640" y="4797425"/>
            <a:ext cx="1767205" cy="1703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2654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5531" y="2585801"/>
            <a:ext cx="387812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8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5188" y="1700843"/>
            <a:ext cx="418942" cy="46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9168" y="2921563"/>
            <a:ext cx="495113" cy="4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