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3067050"/>
            <a:ext cx="60579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8947785" cy="56216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5195180"/>
            <a:ext cx="2599345" cy="6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"/>
          <a:stretch>
            <a:fillRect/>
          </a:stretch>
        </p:blipFill>
        <p:spPr>
          <a:xfrm>
            <a:off x="335280" y="1269010"/>
            <a:ext cx="11339830" cy="538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07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719712"/>
            <a:ext cx="1989974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57930"/>
            <a:ext cx="191389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4935" y="4834890"/>
            <a:ext cx="965200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225915" cy="555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97225" y="1748790"/>
            <a:ext cx="31896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3224" y="2864437"/>
            <a:ext cx="1866196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83224" y="3884941"/>
            <a:ext cx="1799546" cy="5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94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40075" y="1426210"/>
            <a:ext cx="350647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93035" y="2614930"/>
            <a:ext cx="186626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92745" y="3644338"/>
            <a:ext cx="1799546" cy="51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7500" y="4620260"/>
            <a:ext cx="858012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5220"/>
            <a:ext cx="9815195" cy="564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55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795905"/>
            <a:ext cx="224218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834351"/>
            <a:ext cx="1913803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821555"/>
            <a:ext cx="667448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851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23620" y="3690620"/>
            <a:ext cx="920051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0440" y="4916805"/>
            <a:ext cx="95129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6020" y="6064982"/>
            <a:ext cx="2713602" cy="5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02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11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671671"/>
            <a:ext cx="1989974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728853"/>
            <a:ext cx="1923324" cy="4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776470"/>
            <a:ext cx="908240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2025-07-22T11:58:43Z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