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4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1D9A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348585"/>
            <a:ext cx="11340000" cy="216726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782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1988820"/>
            <a:ext cx="10020681" cy="307095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4943475" y="3677920"/>
            <a:ext cx="4752975" cy="1118870"/>
          </a:xfrm>
          <a:prstGeom prst="line">
            <a:avLst/>
          </a:prstGeom>
          <a:ln w="28575">
            <a:solidFill>
              <a:srgbClr val="F31D9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4943475" y="3644900"/>
            <a:ext cx="2232660" cy="1080135"/>
          </a:xfrm>
          <a:prstGeom prst="line">
            <a:avLst/>
          </a:prstGeom>
          <a:ln w="28575">
            <a:solidFill>
              <a:srgbClr val="F31D9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7463790" y="3677920"/>
            <a:ext cx="2232660" cy="1080135"/>
          </a:xfrm>
          <a:prstGeom prst="line">
            <a:avLst/>
          </a:prstGeom>
          <a:ln w="28575">
            <a:solidFill>
              <a:srgbClr val="F31D9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8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1988820"/>
            <a:ext cx="9888665" cy="2747201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5520055" y="2853055"/>
            <a:ext cx="0" cy="1367790"/>
          </a:xfrm>
          <a:prstGeom prst="line">
            <a:avLst/>
          </a:prstGeom>
          <a:ln w="28575">
            <a:solidFill>
              <a:srgbClr val="F31D9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183880" y="2780665"/>
            <a:ext cx="2088515" cy="1440180"/>
          </a:xfrm>
          <a:prstGeom prst="line">
            <a:avLst/>
          </a:prstGeom>
          <a:ln w="28575">
            <a:solidFill>
              <a:srgbClr val="F31D9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8183880" y="2853055"/>
            <a:ext cx="2160270" cy="1439545"/>
          </a:xfrm>
          <a:prstGeom prst="line">
            <a:avLst/>
          </a:prstGeom>
          <a:ln w="28575">
            <a:solidFill>
              <a:srgbClr val="F31D9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80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1916430"/>
            <a:ext cx="9373171" cy="4290536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721610" y="3500755"/>
            <a:ext cx="2581910" cy="1584325"/>
          </a:xfrm>
          <a:prstGeom prst="line">
            <a:avLst/>
          </a:prstGeom>
          <a:ln w="28575">
            <a:solidFill>
              <a:srgbClr val="F31D9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096000" y="3429000"/>
            <a:ext cx="2592070" cy="1800225"/>
          </a:xfrm>
          <a:prstGeom prst="line">
            <a:avLst/>
          </a:prstGeom>
          <a:ln w="28575">
            <a:solidFill>
              <a:srgbClr val="F31D9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2639695" y="3500755"/>
            <a:ext cx="6336665" cy="1584325"/>
          </a:xfrm>
          <a:prstGeom prst="line">
            <a:avLst/>
          </a:prstGeom>
          <a:ln w="28575">
            <a:solidFill>
              <a:srgbClr val="F31D9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87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816350" y="4712970"/>
            <a:ext cx="3056890" cy="132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2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3245944"/>
            <a:ext cx="2627909" cy="286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92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2420620"/>
            <a:ext cx="7653528" cy="2749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607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06146" y="1939600"/>
            <a:ext cx="218992" cy="238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43727" y="1939600"/>
            <a:ext cx="152342" cy="238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48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054055" y="2607167"/>
            <a:ext cx="352292" cy="30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843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596020" y="1995815"/>
            <a:ext cx="676020" cy="285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68161" y="4978263"/>
            <a:ext cx="695062" cy="304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91586" y="4978263"/>
            <a:ext cx="695062" cy="304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15012" y="4978263"/>
            <a:ext cx="695063" cy="304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47959" y="4978263"/>
            <a:ext cx="676020" cy="304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35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6020" y="3530001"/>
            <a:ext cx="361813" cy="266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58639" y="3530001"/>
            <a:ext cx="371335" cy="266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16221" y="5597778"/>
            <a:ext cx="380856" cy="314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15617" y="5597778"/>
            <a:ext cx="380856" cy="314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15012" y="5597778"/>
            <a:ext cx="380856" cy="314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59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35365" y="3024575"/>
            <a:ext cx="352292" cy="31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29924" y="3034102"/>
            <a:ext cx="352292" cy="28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34005" y="3024575"/>
            <a:ext cx="352292" cy="304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48866" y="4758462"/>
            <a:ext cx="323727" cy="2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91284" y="4767989"/>
            <a:ext cx="314206" cy="2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58387" y="5225278"/>
            <a:ext cx="304685" cy="24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314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482770" y="2052464"/>
            <a:ext cx="238035" cy="24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95667" y="3880799"/>
            <a:ext cx="257078" cy="257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191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54005" y="1986099"/>
            <a:ext cx="295163" cy="23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11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49068" y="1414696"/>
            <a:ext cx="257078" cy="25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29168" y="3417011"/>
            <a:ext cx="285642" cy="23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47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3148" y="1414635"/>
            <a:ext cx="238035" cy="247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01662" y="4216981"/>
            <a:ext cx="257078" cy="257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544"/>
          <a:stretch>
            <a:fillRect/>
          </a:stretch>
        </p:blipFill>
        <p:spPr>
          <a:xfrm>
            <a:off x="360045" y="1224280"/>
            <a:ext cx="11339830" cy="13407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2708910"/>
            <a:ext cx="9847802" cy="3121247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5670550" y="3677920"/>
            <a:ext cx="2441575" cy="1047115"/>
          </a:xfrm>
          <a:prstGeom prst="line">
            <a:avLst/>
          </a:prstGeom>
          <a:ln w="28575">
            <a:solidFill>
              <a:srgbClr val="F31D9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183880" y="3644900"/>
            <a:ext cx="2441575" cy="1047115"/>
          </a:xfrm>
          <a:prstGeom prst="line">
            <a:avLst/>
          </a:prstGeom>
          <a:ln w="28575">
            <a:solidFill>
              <a:srgbClr val="F31D9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5951855" y="3644900"/>
            <a:ext cx="4536440" cy="1367790"/>
          </a:xfrm>
          <a:prstGeom prst="line">
            <a:avLst/>
          </a:prstGeom>
          <a:ln w="28575">
            <a:solidFill>
              <a:srgbClr val="F31D9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2025-07-22T08:13:55Z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