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0620" y="3023870"/>
            <a:ext cx="4810125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74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138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2338268"/>
            <a:ext cx="1904282" cy="380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0680" y="3128645"/>
            <a:ext cx="178943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32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59560" y="4226560"/>
            <a:ext cx="262763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1712" y="5284951"/>
            <a:ext cx="1875717" cy="390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1712" y="6123833"/>
            <a:ext cx="2075667" cy="476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51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742940" y="4194175"/>
            <a:ext cx="2019935" cy="98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556115" cy="566356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524000" y="5062220"/>
            <a:ext cx="209550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06415" y="5062220"/>
            <a:ext cx="2393315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24000" y="5973445"/>
            <a:ext cx="109347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81650" y="6032500"/>
            <a:ext cx="128778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4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928911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62784" y="2319671"/>
            <a:ext cx="1520887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94860" y="2085975"/>
            <a:ext cx="229806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62784" y="3170219"/>
            <a:ext cx="639552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595086" y="3170219"/>
            <a:ext cx="647352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62610" y="5140325"/>
            <a:ext cx="228155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595086" y="5253671"/>
            <a:ext cx="1505288" cy="374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62784" y="6096415"/>
            <a:ext cx="982727" cy="374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595086" y="6096415"/>
            <a:ext cx="982727" cy="374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4" grpId="0" bldLvl="0" animBg="1"/>
      <p:bldP spid="16" grpId="0" bldLvl="0" animBg="1"/>
      <p:bldP spid="18" grpId="0" bldLvl="0" animBg="1"/>
      <p:bldP spid="21" grpId="0" bldLvl="0" animBg="1"/>
      <p:bldP spid="23" grpId="0" bldLvl="0" animBg="1"/>
      <p:bldP spid="2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5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9435" y="2656205"/>
            <a:ext cx="2652395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30125" y="2826287"/>
            <a:ext cx="1837631" cy="45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9435" y="3770630"/>
            <a:ext cx="123825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26710" y="3770630"/>
            <a:ext cx="142684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0829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75255" y="5876290"/>
            <a:ext cx="5377180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755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54911" y="3119018"/>
            <a:ext cx="3903778" cy="457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31010" y="5761355"/>
            <a:ext cx="465264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3480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08125" y="2647315"/>
            <a:ext cx="498157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248650" cy="5524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55895" y="4041140"/>
            <a:ext cx="270383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88000" y="5041265"/>
            <a:ext cx="219392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83505" y="5854065"/>
            <a:ext cx="284797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61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77280" y="3110230"/>
            <a:ext cx="363855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045835" y="4157345"/>
            <a:ext cx="3388360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165850" y="5553075"/>
            <a:ext cx="326834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2025-07-22T10:49:39Z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