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565400"/>
            <a:ext cx="11028045" cy="196691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006861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86380" y="5194300"/>
            <a:ext cx="55626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867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75105" y="3783965"/>
            <a:ext cx="198882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0201" y="3855244"/>
            <a:ext cx="2180403" cy="45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97783" y="4884862"/>
            <a:ext cx="1199697" cy="448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88480" y="4885055"/>
            <a:ext cx="110807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12" grpId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95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553970"/>
            <a:ext cx="257048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73115" y="2475865"/>
            <a:ext cx="338201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648585"/>
            <a:ext cx="1228261" cy="45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72896" y="3648585"/>
            <a:ext cx="1513904" cy="44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6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63727" y="2806374"/>
            <a:ext cx="933098" cy="4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86297" y="2806374"/>
            <a:ext cx="1294911" cy="4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11385" y="3835871"/>
            <a:ext cx="1199697" cy="4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8337" y="3835871"/>
            <a:ext cx="971184" cy="44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1460" y="4874900"/>
            <a:ext cx="1009269" cy="44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35012" y="4865368"/>
            <a:ext cx="361813" cy="4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21460" y="5894865"/>
            <a:ext cx="1018790" cy="4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35012" y="5894865"/>
            <a:ext cx="361813" cy="4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20151" y="5894865"/>
            <a:ext cx="1342518" cy="4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91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59395" y="5708959"/>
            <a:ext cx="628413" cy="45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0176" y="5708959"/>
            <a:ext cx="361813" cy="45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8136" y="5708959"/>
            <a:ext cx="361813" cy="45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62317" y="5708959"/>
            <a:ext cx="609370" cy="45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989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51655" y="2312670"/>
            <a:ext cx="486410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72695" y="4528282"/>
            <a:ext cx="971183" cy="45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355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053551" y="4600280"/>
            <a:ext cx="637934" cy="44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82825" y="4137025"/>
            <a:ext cx="1031875" cy="141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539611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727450" y="2362835"/>
            <a:ext cx="1214755" cy="120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33485" y="2404110"/>
            <a:ext cx="678180" cy="115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67789" y="4381793"/>
            <a:ext cx="212385" cy="41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72815" y="3963670"/>
            <a:ext cx="701675" cy="117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489325" y="5522595"/>
            <a:ext cx="650240" cy="120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983980" y="5563870"/>
            <a:ext cx="678180" cy="115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2" grpId="0" bldLvl="0" animBg="1"/>
      <p:bldP spid="13" grpId="0" bldLvl="0" animBg="1"/>
      <p:bldP spid="18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9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25944" y="2768429"/>
            <a:ext cx="1532947" cy="45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91032" y="2768429"/>
            <a:ext cx="1856675" cy="45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89660" y="3674110"/>
            <a:ext cx="3079115" cy="238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279640" y="3688715"/>
            <a:ext cx="3566160" cy="236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2" grpId="0" bldLvl="0" animBg="1"/>
      <p:bldP spid="2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7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45188" y="1585924"/>
            <a:ext cx="1847153" cy="4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86549" y="1585924"/>
            <a:ext cx="1856675" cy="4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45110" y="2573020"/>
            <a:ext cx="3495040" cy="230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628640" y="2572385"/>
            <a:ext cx="4065270" cy="230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5" grpId="0" bldLvl="0" animBg="1"/>
      <p:bldP spid="2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01725"/>
            <a:ext cx="10257790" cy="5756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32600" y="3350260"/>
            <a:ext cx="60325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38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01259" y="2580153"/>
            <a:ext cx="380856" cy="458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2025-07-22T14:34:04Z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