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 b="33098"/>
          <a:stretch>
            <a:fillRect/>
          </a:stretch>
        </p:blipFill>
        <p:spPr>
          <a:xfrm>
            <a:off x="3935730" y="3068955"/>
            <a:ext cx="4223430" cy="62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63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64181" y="2902172"/>
            <a:ext cx="666498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1410" y="2902172"/>
            <a:ext cx="218992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24130" y="2902172"/>
            <a:ext cx="656977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25692" y="3464742"/>
            <a:ext cx="218992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0125" y="3464742"/>
            <a:ext cx="695062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05239" y="4027311"/>
            <a:ext cx="533197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83476" y="4589880"/>
            <a:ext cx="209471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19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3212465"/>
            <a:ext cx="3585210" cy="6724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285" y="3212465"/>
            <a:ext cx="3413908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t="10463"/>
          <a:stretch>
            <a:fillRect/>
          </a:stretch>
        </p:blipFill>
        <p:spPr>
          <a:xfrm>
            <a:off x="8328025" y="3212465"/>
            <a:ext cx="3448050" cy="61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2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970136"/>
            <a:ext cx="2351788" cy="25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2486693"/>
            <a:ext cx="2904030" cy="25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3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2577719"/>
            <a:ext cx="1961410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3602" y="2577719"/>
            <a:ext cx="3303929" cy="2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092513"/>
            <a:ext cx="3532443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3607308"/>
            <a:ext cx="2713602" cy="2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6272" y="3635908"/>
            <a:ext cx="1437732" cy="20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720" y="4122103"/>
            <a:ext cx="1732896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23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5490" y="3368675"/>
            <a:ext cx="359473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97027" y="3492639"/>
            <a:ext cx="4694055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2720" y="4083629"/>
            <a:ext cx="2218488" cy="26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