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9700" y="3086100"/>
            <a:ext cx="937260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74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3198" y="2785573"/>
            <a:ext cx="3618136" cy="390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4820" y="3813810"/>
            <a:ext cx="342519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4735" y="4994629"/>
            <a:ext cx="2627909" cy="485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5803900"/>
            <a:ext cx="982027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9" grpId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28"/>
          <a:stretch>
            <a:fillRect/>
          </a:stretch>
        </p:blipFill>
        <p:spPr>
          <a:xfrm>
            <a:off x="360045" y="2493290"/>
            <a:ext cx="9700895" cy="431137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764762" y="4921695"/>
            <a:ext cx="309523" cy="38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86817" y="6119745"/>
            <a:ext cx="1132205" cy="39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315" b="78093"/>
          <a:stretch>
            <a:fillRect/>
          </a:stretch>
        </p:blipFill>
        <p:spPr>
          <a:xfrm>
            <a:off x="407035" y="1269365"/>
            <a:ext cx="4528865" cy="1285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75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9748" y="2978034"/>
            <a:ext cx="990226" cy="44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30478" y="2978034"/>
            <a:ext cx="352292" cy="438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8362" y="4379355"/>
            <a:ext cx="1323476" cy="45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05"/>
          <a:stretch>
            <a:fillRect/>
          </a:stretch>
        </p:blipFill>
        <p:spPr>
          <a:xfrm>
            <a:off x="360045" y="2421535"/>
            <a:ext cx="9892665" cy="43831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092716" y="3936837"/>
            <a:ext cx="606347" cy="39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10923" y="3936837"/>
            <a:ext cx="838918" cy="39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75124" y="4959166"/>
            <a:ext cx="880449" cy="39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93331" y="4959166"/>
            <a:ext cx="1121327" cy="39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57532" y="5973183"/>
            <a:ext cx="1154551" cy="39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75740" y="5973183"/>
            <a:ext cx="1395429" cy="39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945" b="79316"/>
          <a:stretch>
            <a:fillRect/>
          </a:stretch>
        </p:blipFill>
        <p:spPr>
          <a:xfrm>
            <a:off x="407670" y="1268730"/>
            <a:ext cx="4457110" cy="1213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12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21108" y="2950016"/>
            <a:ext cx="1837632" cy="44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11870" y="2780665"/>
            <a:ext cx="190754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416050" y="4070985"/>
            <a:ext cx="3798570" cy="213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616065" y="3950335"/>
            <a:ext cx="3466465" cy="2251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  <p:bldP spid="26" grpId="0" bldLvl="0" animBg="1"/>
      <p:bldP spid="3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769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433955" y="1360805"/>
            <a:ext cx="182943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86750" y="1462123"/>
            <a:ext cx="1837632" cy="45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38455" y="2432685"/>
            <a:ext cx="3638550" cy="227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5354320" y="2534285"/>
            <a:ext cx="3867785" cy="2176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26" grpId="0" bldLvl="0" animBg="1"/>
      <p:bldP spid="3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08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25994" y="4713562"/>
            <a:ext cx="990226" cy="45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30377" y="4713562"/>
            <a:ext cx="990226" cy="45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82367" y="4713562"/>
            <a:ext cx="1323476" cy="45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05692" y="4713562"/>
            <a:ext cx="1332997" cy="45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62367" y="4713562"/>
            <a:ext cx="1285390" cy="45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429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814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0040" y="2488565"/>
            <a:ext cx="3924935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1315" y="3609340"/>
            <a:ext cx="9158605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729470" cy="56241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6490" y="4453890"/>
            <a:ext cx="296672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2520" y="5356225"/>
            <a:ext cx="421640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2850" y="6137910"/>
            <a:ext cx="884174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268730"/>
            <a:ext cx="10238740" cy="41452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83" t="4993" r="12589" b="19237"/>
          <a:stretch>
            <a:fillRect/>
          </a:stretch>
        </p:blipFill>
        <p:spPr>
          <a:xfrm>
            <a:off x="9264015" y="4725670"/>
            <a:ext cx="2677160" cy="1887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2025-07-22T12:55:32Z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