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0" y="3028950"/>
            <a:ext cx="48387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057065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01345" y="3204845"/>
            <a:ext cx="3685540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3878" y="4320190"/>
            <a:ext cx="2112354" cy="36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3878" y="5243445"/>
            <a:ext cx="2298739" cy="45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4795" y="5989320"/>
            <a:ext cx="668782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9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64825" cy="5592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6180" y="2597150"/>
            <a:ext cx="131508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6180" y="3717290"/>
            <a:ext cx="131508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225" y="5938520"/>
            <a:ext cx="740156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33"/>
          <a:stretch>
            <a:fillRect/>
          </a:stretch>
        </p:blipFill>
        <p:spPr>
          <a:xfrm>
            <a:off x="426085" y="2205355"/>
            <a:ext cx="10422255" cy="30226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149600" y="3518535"/>
            <a:ext cx="58674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51" b="68894"/>
          <a:stretch>
            <a:fillRect/>
          </a:stretch>
        </p:blipFill>
        <p:spPr>
          <a:xfrm>
            <a:off x="407035" y="1351280"/>
            <a:ext cx="2910205" cy="88519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t="3458" r="16396" b="56928"/>
          <a:stretch>
            <a:fillRect/>
          </a:stretch>
        </p:blipFill>
        <p:spPr>
          <a:xfrm>
            <a:off x="7463790" y="1351280"/>
            <a:ext cx="2055495" cy="176212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21" b="50368"/>
          <a:stretch>
            <a:fillRect/>
          </a:stretch>
        </p:blipFill>
        <p:spPr>
          <a:xfrm>
            <a:off x="2135505" y="5157470"/>
            <a:ext cx="3816350" cy="158496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79" r="70715"/>
          <a:stretch>
            <a:fillRect/>
          </a:stretch>
        </p:blipFill>
        <p:spPr>
          <a:xfrm>
            <a:off x="6240145" y="5205730"/>
            <a:ext cx="1944370" cy="153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9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53652" y="3674142"/>
            <a:ext cx="380856" cy="4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8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1057" y="4656898"/>
            <a:ext cx="1323476" cy="4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768" y="4656898"/>
            <a:ext cx="999748" cy="4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229" y="4656898"/>
            <a:ext cx="1323476" cy="4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62418" y="4656898"/>
            <a:ext cx="1009269" cy="4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412875"/>
            <a:ext cx="9731375" cy="47040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2708910"/>
            <a:ext cx="2015490" cy="18745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40415" cy="55765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59410" y="2338705"/>
            <a:ext cx="439928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251835"/>
            <a:ext cx="264414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6860" y="4183380"/>
            <a:ext cx="495617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310" y="5171440"/>
            <a:ext cx="5092065" cy="152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425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512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36880" y="2526665"/>
            <a:ext cx="189420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1785" y="3479165"/>
            <a:ext cx="247650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1150" y="4535170"/>
            <a:ext cx="914908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56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4653280"/>
            <a:ext cx="2880995" cy="19653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