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70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704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47570" y="3067050"/>
            <a:ext cx="7896225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80689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938530" y="3139440"/>
            <a:ext cx="2838450" cy="1245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88365" y="4652645"/>
            <a:ext cx="9394825" cy="1009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224280"/>
            <a:ext cx="10316845" cy="553974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727575" y="4085590"/>
            <a:ext cx="5964555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05585" y="5274945"/>
            <a:ext cx="2446655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1034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170815" y="2882265"/>
            <a:ext cx="6816090" cy="1019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14" y="4226036"/>
            <a:ext cx="3332493" cy="524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1052830"/>
            <a:ext cx="8641080" cy="572516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022475" y="4458335"/>
            <a:ext cx="435610" cy="45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32555" y="4457700"/>
            <a:ext cx="478155" cy="45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934710" y="4457700"/>
            <a:ext cx="528320" cy="45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18335" y="5005705"/>
            <a:ext cx="427990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841115" y="5005705"/>
            <a:ext cx="513715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983605" y="5104765"/>
            <a:ext cx="479425" cy="40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473200" y="6292215"/>
            <a:ext cx="2981960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1196975"/>
            <a:ext cx="10673715" cy="565277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1943100" y="5542280"/>
            <a:ext cx="751840" cy="1245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191000" y="5496560"/>
            <a:ext cx="851535" cy="1291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501130" y="5542280"/>
            <a:ext cx="723265" cy="1214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679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40453" y="1843287"/>
            <a:ext cx="361813" cy="466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82166" y="1843287"/>
            <a:ext cx="352292" cy="457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96624" y="3091389"/>
            <a:ext cx="361813" cy="457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02619" y="3443906"/>
            <a:ext cx="352292" cy="457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96624" y="3815478"/>
            <a:ext cx="361813" cy="457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052550"/>
            <a:ext cx="960648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4405" y="3078480"/>
            <a:ext cx="733425" cy="1097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24505" y="3078480"/>
            <a:ext cx="713105" cy="1075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83810" y="3078480"/>
            <a:ext cx="733425" cy="1097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228841" y="4733166"/>
            <a:ext cx="306504" cy="379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076274" y="4725094"/>
            <a:ext cx="298438" cy="387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495530" y="5774393"/>
            <a:ext cx="306504" cy="395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341592" y="6081111"/>
            <a:ext cx="306504" cy="387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495530" y="6395900"/>
            <a:ext cx="306504" cy="387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124585"/>
            <a:ext cx="11009630" cy="57810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40902" y="1509245"/>
            <a:ext cx="5976633" cy="516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91560" y="2722245"/>
            <a:ext cx="371475" cy="55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21725" y="2350135"/>
            <a:ext cx="636270" cy="1299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721725" y="4249420"/>
            <a:ext cx="373380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685540" y="3931920"/>
            <a:ext cx="589915" cy="1295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347845" y="5464175"/>
            <a:ext cx="515620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458960" y="6243320"/>
            <a:ext cx="537210" cy="55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495280" cy="56045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53379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321945" y="2698115"/>
            <a:ext cx="11177905" cy="2640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54413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96896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944880" y="3068955"/>
            <a:ext cx="2697480" cy="1275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97255" y="4587240"/>
            <a:ext cx="8945880" cy="1019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2025-07-22T14:07:59Z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