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76830"/>
            <a:ext cx="11340000" cy="22708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5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90" y="3911594"/>
            <a:ext cx="218992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3911594"/>
            <a:ext cx="22851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3911594"/>
            <a:ext cx="218992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6851" y="3911594"/>
            <a:ext cx="218992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8891" y="3911594"/>
            <a:ext cx="22851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00453" y="3911594"/>
            <a:ext cx="22851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2040" y="4283283"/>
            <a:ext cx="371335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3602" y="4283283"/>
            <a:ext cx="361813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25642" y="4283283"/>
            <a:ext cx="371335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86851" y="4283283"/>
            <a:ext cx="228513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48413" y="4283283"/>
            <a:ext cx="218992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00453" y="4283283"/>
            <a:ext cx="228513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2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3331"/>
          <a:stretch>
            <a:fillRect/>
          </a:stretch>
        </p:blipFill>
        <p:spPr>
          <a:xfrm>
            <a:off x="1631315" y="2564765"/>
            <a:ext cx="1656080" cy="1156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20465" r="61415"/>
          <a:stretch>
            <a:fillRect/>
          </a:stretch>
        </p:blipFill>
        <p:spPr>
          <a:xfrm>
            <a:off x="3647440" y="2564765"/>
            <a:ext cx="1800225" cy="11569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43104" r="32980"/>
          <a:stretch>
            <a:fillRect/>
          </a:stretch>
        </p:blipFill>
        <p:spPr>
          <a:xfrm>
            <a:off x="5879465" y="2564765"/>
            <a:ext cx="2376170" cy="11569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72990"/>
          <a:stretch>
            <a:fillRect/>
          </a:stretch>
        </p:blipFill>
        <p:spPr>
          <a:xfrm>
            <a:off x="8832215" y="2564765"/>
            <a:ext cx="2683510" cy="115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97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6795" y="4073525"/>
            <a:ext cx="49206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335" y="2155190"/>
            <a:ext cx="1841500" cy="5156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740" y="2132965"/>
            <a:ext cx="1841500" cy="92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6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35735" y="3309620"/>
            <a:ext cx="132461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20060" y="3395980"/>
            <a:ext cx="12763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88312" y="4296475"/>
            <a:ext cx="5874710" cy="53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83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83895" y="2624455"/>
            <a:ext cx="27730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249" y="3462508"/>
            <a:ext cx="3799042" cy="5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57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3245" y="3470910"/>
            <a:ext cx="21621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420" y="4347845"/>
            <a:ext cx="49517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214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3420" y="3035300"/>
            <a:ext cx="19615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9471" y="3159086"/>
            <a:ext cx="2037581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61945" y="2935605"/>
            <a:ext cx="126111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3249" y="3778694"/>
            <a:ext cx="3199193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5" grpId="0" bldLvl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3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0226" y="4160954"/>
            <a:ext cx="1751939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4160954"/>
            <a:ext cx="1894760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4618661"/>
            <a:ext cx="1751939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244" y="4618661"/>
            <a:ext cx="1904282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9269" y="5076369"/>
            <a:ext cx="3342015" cy="2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38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6735" y="4179570"/>
            <a:ext cx="45339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2465" y="4179570"/>
            <a:ext cx="45783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2800" y="4179570"/>
            <a:ext cx="4222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9521" y="4179752"/>
            <a:ext cx="875969" cy="61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23100" y="5114290"/>
            <a:ext cx="4051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76826" y="5266707"/>
            <a:ext cx="1371083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  <p:bldP spid="13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7675" y="1424305"/>
            <a:ext cx="4260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1763" y="1605264"/>
            <a:ext cx="21899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836" y="1605264"/>
            <a:ext cx="238035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541" y="3244701"/>
            <a:ext cx="35229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1788" y="3244701"/>
            <a:ext cx="361813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5390" y="3244701"/>
            <a:ext cx="361813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78250" y="4951095"/>
            <a:ext cx="4540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8387" y="5112897"/>
            <a:ext cx="361813" cy="27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2770" y="5856362"/>
            <a:ext cx="4046599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67786" y="3244701"/>
            <a:ext cx="35229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10" grpId="0" animBg="1"/>
      <p:bldP spid="11" grpId="0" animBg="1"/>
      <p:bldP spid="12" grpId="0" animBg="1"/>
      <p:bldP spid="14" grpId="0" bldLvl="0" animBg="1"/>
      <p:bldP spid="15" grpId="0" animBg="1"/>
      <p:bldP spid="1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1328770"/>
            <a:ext cx="152342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1509736"/>
            <a:ext cx="238035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586" y="1709752"/>
            <a:ext cx="238035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2262176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8463" y="2452667"/>
            <a:ext cx="3618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4609" y="2643158"/>
            <a:ext cx="238035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87556" y="3481319"/>
            <a:ext cx="238035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76675" y="3481319"/>
            <a:ext cx="228514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44181" y="4309955"/>
            <a:ext cx="152342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5138" y="4681413"/>
            <a:ext cx="209471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40654" y="5252886"/>
            <a:ext cx="16186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1612" y="5624344"/>
            <a:ext cx="238035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84755" y="1900555"/>
            <a:ext cx="4629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1900370"/>
            <a:ext cx="999748" cy="6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675" y="2786380"/>
            <a:ext cx="60642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730" y="3853180"/>
            <a:ext cx="46609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659" y="4739221"/>
            <a:ext cx="3618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4508" y="4558221"/>
            <a:ext cx="980705" cy="6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1" grpId="0" bldLvl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3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63274" y="2253913"/>
            <a:ext cx="257078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571" y="3789248"/>
            <a:ext cx="238035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7052" y="5133858"/>
            <a:ext cx="257078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6120" y="1481498"/>
            <a:ext cx="28564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6574" y="3255380"/>
            <a:ext cx="238035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9445" y="4647781"/>
            <a:ext cx="285642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7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584" y="2376596"/>
            <a:ext cx="285642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25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767955" y="2799715"/>
            <a:ext cx="21463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8260" y="2507615"/>
            <a:ext cx="4108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96840" y="2535555"/>
            <a:ext cx="3778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14610" y="2535555"/>
            <a:ext cx="3778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67657" y="3725858"/>
            <a:ext cx="15234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52745" y="3725858"/>
            <a:ext cx="228513" cy="2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87650" y="3433445"/>
            <a:ext cx="6248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87315" y="3433445"/>
            <a:ext cx="3943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5" grpId="0" animBg="1"/>
      <p:bldP spid="16" grpId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2025-07-23T16:40:08Z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