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324" r:id="rId3"/>
    <p:sldId id="329" r:id="rId4"/>
    <p:sldId id="328" r:id="rId5"/>
    <p:sldId id="327" r:id="rId6"/>
    <p:sldId id="326" r:id="rId7"/>
    <p:sldId id="325" r:id="rId8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0377" b="40039"/>
          <a:stretch>
            <a:fillRect/>
          </a:stretch>
        </p:blipFill>
        <p:spPr>
          <a:xfrm>
            <a:off x="4439285" y="3140710"/>
            <a:ext cx="3359195" cy="54828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03148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2416624" y="3926125"/>
            <a:ext cx="352292" cy="2959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911234" y="3926125"/>
            <a:ext cx="647455" cy="2959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024735" y="3935673"/>
            <a:ext cx="342770" cy="2864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509823" y="3935673"/>
            <a:ext cx="333248" cy="2864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9342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044534" y="3839299"/>
            <a:ext cx="199949" cy="2004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729571" y="3839299"/>
            <a:ext cx="342770" cy="2099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644634" y="4268819"/>
            <a:ext cx="514156" cy="2099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834307" y="4268819"/>
            <a:ext cx="133299" cy="2004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1384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83677" y="2883693"/>
            <a:ext cx="2627909" cy="2575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83677" y="3284309"/>
            <a:ext cx="4970176" cy="2670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02720" y="3684925"/>
            <a:ext cx="4951133" cy="2670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1206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710780" y="2064606"/>
            <a:ext cx="304686" cy="2483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948564" y="2064606"/>
            <a:ext cx="314205" cy="2483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843576" y="2064606"/>
            <a:ext cx="580805" cy="2483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214659" y="2064606"/>
            <a:ext cx="314205" cy="2483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08274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9719546" y="3969324"/>
            <a:ext cx="856926" cy="2573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2025-07-22T12:27:00Z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2052-12.1.0.21915</vt:lpwstr>
  </property>
  <property fmtid="{D5CDD505-2E9C-101B-9397-08002B2CF9AE}" pid="3" name="ICV">
    <vt:lpwstr>0803F182AC044BA3913AF2E555CD301E</vt:lpwstr>
  </property>
</Properties>
</file>