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6" b="31069"/>
          <a:stretch>
            <a:fillRect/>
          </a:stretch>
        </p:blipFill>
        <p:spPr>
          <a:xfrm>
            <a:off x="3984625" y="3068955"/>
            <a:ext cx="4223430" cy="62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47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21158" y="3559713"/>
            <a:ext cx="504634" cy="20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7783" y="3569246"/>
            <a:ext cx="504634" cy="2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6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3798970"/>
            <a:ext cx="218992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4534" y="3808507"/>
            <a:ext cx="238035" cy="2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1712" y="3846654"/>
            <a:ext cx="238035" cy="2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2795" y="4104151"/>
            <a:ext cx="314206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87405" y="4142299"/>
            <a:ext cx="304685" cy="25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15062" y="4189984"/>
            <a:ext cx="314205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23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677" y="2387427"/>
            <a:ext cx="3856171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2807024"/>
            <a:ext cx="4141813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050" y="3226435"/>
            <a:ext cx="457771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9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2376486"/>
            <a:ext cx="3513400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2795573"/>
            <a:ext cx="3465793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224183"/>
            <a:ext cx="3465793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198" y="3643270"/>
            <a:ext cx="2494609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2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31133" y="2627028"/>
            <a:ext cx="666498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97279" y="2627028"/>
            <a:ext cx="666498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3425" y="2627028"/>
            <a:ext cx="666498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1133" y="3094704"/>
            <a:ext cx="666498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59143" y="3094704"/>
            <a:ext cx="666498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25289" y="3094704"/>
            <a:ext cx="342770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0654" y="3562381"/>
            <a:ext cx="342770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6801" y="3562381"/>
            <a:ext cx="333249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58740" y="3562381"/>
            <a:ext cx="647455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92997" y="4030057"/>
            <a:ext cx="656977" cy="3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21007" y="4030057"/>
            <a:ext cx="656977" cy="3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87153" y="4030057"/>
            <a:ext cx="342770" cy="3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110680" y="4068234"/>
            <a:ext cx="1913803" cy="26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