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0"/>
  </p:handoutMasterIdLst>
  <p:sldIdLst>
    <p:sldId id="324" r:id="rId3"/>
    <p:sldId id="339" r:id="rId4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348585"/>
            <a:ext cx="11340000" cy="230253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11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0856" y="2655945"/>
            <a:ext cx="1666246" cy="24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06649" y="2655945"/>
            <a:ext cx="1332997" cy="24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34307" y="2655945"/>
            <a:ext cx="1332997" cy="24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0856" y="3257363"/>
            <a:ext cx="828362" cy="24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06649" y="3257363"/>
            <a:ext cx="999748" cy="24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34307" y="3257363"/>
            <a:ext cx="999748" cy="24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285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97833" y="4533099"/>
            <a:ext cx="2161360" cy="276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7833" y="5105277"/>
            <a:ext cx="2304181" cy="257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8312" y="5648847"/>
            <a:ext cx="7531435" cy="276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35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8413" y="2635172"/>
            <a:ext cx="1618639" cy="209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335" y="3197734"/>
            <a:ext cx="1447254" cy="209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335" y="3741227"/>
            <a:ext cx="1266347" cy="257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3727" y="4275184"/>
            <a:ext cx="3494357" cy="276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94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9370" y="4233505"/>
            <a:ext cx="1932846" cy="209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335" y="4843025"/>
            <a:ext cx="1447254" cy="209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335" y="5433498"/>
            <a:ext cx="1123526" cy="257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3249" y="6023971"/>
            <a:ext cx="2189924" cy="276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85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3249" y="2730509"/>
            <a:ext cx="1628161" cy="257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59445" y="2749579"/>
            <a:ext cx="2180403" cy="257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15969" y="2720974"/>
            <a:ext cx="618891" cy="276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3249" y="3340740"/>
            <a:ext cx="1628161" cy="257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68967" y="3350275"/>
            <a:ext cx="2170881" cy="266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15969" y="3340740"/>
            <a:ext cx="609370" cy="266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4206" y="3941437"/>
            <a:ext cx="1647204" cy="266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59445" y="3960507"/>
            <a:ext cx="2180403" cy="257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15969" y="3941437"/>
            <a:ext cx="609370" cy="266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05994" y="4093995"/>
            <a:ext cx="342770" cy="276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3249" y="4542134"/>
            <a:ext cx="3780000" cy="286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680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6498" y="3398982"/>
            <a:ext cx="3894256" cy="31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4085819"/>
            <a:ext cx="1628161" cy="20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335" y="4696340"/>
            <a:ext cx="1437732" cy="20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1335" y="5287783"/>
            <a:ext cx="1266347" cy="25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727" y="5869686"/>
            <a:ext cx="5636675" cy="286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80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63476" y="3634268"/>
            <a:ext cx="218992" cy="23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91586" y="3634268"/>
            <a:ext cx="218992" cy="23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00654" y="3634268"/>
            <a:ext cx="238035" cy="23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325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996926" y="2233508"/>
            <a:ext cx="161863" cy="23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05188" y="2233508"/>
            <a:ext cx="228513" cy="24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53602" y="2890641"/>
            <a:ext cx="228513" cy="23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6423" y="3538251"/>
            <a:ext cx="238035" cy="24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19496" y="3538251"/>
            <a:ext cx="228513" cy="24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53803" y="5157274"/>
            <a:ext cx="371335" cy="24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78488" y="6042975"/>
            <a:ext cx="371335" cy="24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719310" y="6065520"/>
            <a:ext cx="352425" cy="14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23160" y="5157470"/>
            <a:ext cx="33528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053168" y="6042464"/>
            <a:ext cx="371335" cy="24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883140" y="5157470"/>
            <a:ext cx="328295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bldLvl="0" animBg="1"/>
      <p:bldP spid="2" grpId="0" bldLvl="0" animBg="1"/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96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53702" y="2128946"/>
            <a:ext cx="561763" cy="24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21360" y="4100778"/>
            <a:ext cx="723627" cy="24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57934" y="4758055"/>
            <a:ext cx="552241" cy="24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7884" y="6024980"/>
            <a:ext cx="361813" cy="314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73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68261" y="1490938"/>
            <a:ext cx="561763" cy="24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15415" y="1490938"/>
            <a:ext cx="218992" cy="24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38841" y="1490938"/>
            <a:ext cx="704584" cy="24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87204" y="2797029"/>
            <a:ext cx="514156" cy="24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45037" y="4770466"/>
            <a:ext cx="1037833" cy="24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30075" y="4770466"/>
            <a:ext cx="1037833" cy="24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309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995919" y="2090719"/>
            <a:ext cx="247556" cy="257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10881" y="3309840"/>
            <a:ext cx="238035" cy="23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65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20957" y="1424226"/>
            <a:ext cx="238035" cy="247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82821" y="5657580"/>
            <a:ext cx="238035" cy="23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30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86700" y="1472037"/>
            <a:ext cx="257078" cy="24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24685" y="3284615"/>
            <a:ext cx="238035" cy="238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4584" y="5097193"/>
            <a:ext cx="295163" cy="238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86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568967" y="2780221"/>
            <a:ext cx="542720" cy="24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96826" y="2780221"/>
            <a:ext cx="723627" cy="24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24735" y="2780221"/>
            <a:ext cx="390377" cy="24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81259" y="2780221"/>
            <a:ext cx="723627" cy="24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83173" y="3381705"/>
            <a:ext cx="895012" cy="24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34962" y="3381705"/>
            <a:ext cx="390377" cy="24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24735" y="3381705"/>
            <a:ext cx="390377" cy="24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00302" y="3381705"/>
            <a:ext cx="704584" cy="24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31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78740" y="1976358"/>
            <a:ext cx="828362" cy="247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15919" y="1976358"/>
            <a:ext cx="828362" cy="247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43576" y="1976358"/>
            <a:ext cx="990225" cy="247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38810" y="2502535"/>
            <a:ext cx="1664970" cy="140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174490" y="2531745"/>
            <a:ext cx="1964690" cy="135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719060" y="2531745"/>
            <a:ext cx="1868170" cy="1423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750125" y="4176293"/>
            <a:ext cx="1009269" cy="247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215919" y="4176293"/>
            <a:ext cx="990226" cy="247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8843576" y="4176293"/>
            <a:ext cx="999748" cy="247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570865" y="4778375"/>
            <a:ext cx="2061210" cy="1354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4174490" y="4704715"/>
            <a:ext cx="1964690" cy="135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white">
          <a:xfrm>
            <a:off x="7802880" y="4706620"/>
            <a:ext cx="1892935" cy="1337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24" grpId="0" bldLvl="0" animBg="1"/>
      <p:bldP spid="27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54" grpId="0" bldLvl="0" animBg="1"/>
      <p:bldP spid="58" grpId="0" bldLvl="0" animBg="1"/>
      <p:bldP spid="6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2025-07-22T09:52:54Z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