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4" r:id="rId3"/>
    <p:sldId id="326" r:id="rId4"/>
    <p:sldId id="325" r:id="rId5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780385"/>
            <a:ext cx="11340000" cy="143285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24"/>
          <a:stretch>
            <a:fillRect/>
          </a:stretch>
        </p:blipFill>
        <p:spPr>
          <a:xfrm>
            <a:off x="1631315" y="1268730"/>
            <a:ext cx="8591550" cy="54343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924810"/>
            <a:ext cx="999490" cy="3385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1" t="6455"/>
          <a:stretch>
            <a:fillRect/>
          </a:stretch>
        </p:blipFill>
        <p:spPr>
          <a:xfrm>
            <a:off x="1847215" y="1484630"/>
            <a:ext cx="7085965" cy="53428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1484630"/>
            <a:ext cx="877570" cy="2974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2025-07-22T12:19:20Z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