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0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 b="22472"/>
          <a:stretch>
            <a:fillRect/>
          </a:stretch>
        </p:blipFill>
        <p:spPr>
          <a:xfrm>
            <a:off x="3575685" y="3140710"/>
            <a:ext cx="5015910" cy="5489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45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24483" y="2625705"/>
            <a:ext cx="276121" cy="22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78"/>
          <a:stretch>
            <a:fillRect/>
          </a:stretch>
        </p:blipFill>
        <p:spPr>
          <a:xfrm>
            <a:off x="4224020" y="3717290"/>
            <a:ext cx="3744640" cy="204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71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58891" y="1366855"/>
            <a:ext cx="247556" cy="23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39546" y="2700168"/>
            <a:ext cx="285642" cy="23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19" r="11317"/>
          <a:stretch>
            <a:fillRect/>
          </a:stretch>
        </p:blipFill>
        <p:spPr>
          <a:xfrm>
            <a:off x="3215640" y="3645535"/>
            <a:ext cx="5473020" cy="204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596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246245" y="4925060"/>
            <a:ext cx="332105" cy="11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90395" y="4750435"/>
            <a:ext cx="34417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3860800"/>
            <a:ext cx="4906010" cy="397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4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16926" y="2291294"/>
            <a:ext cx="3437229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926" y="4016117"/>
            <a:ext cx="4941612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09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96272" y="2600591"/>
            <a:ext cx="152342" cy="22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5717" y="2600591"/>
            <a:ext cx="218992" cy="22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25088" y="3040336"/>
            <a:ext cx="218992" cy="23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2025-07-22T13:28:17Z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