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493010"/>
            <a:ext cx="11248073" cy="1960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934" y="2539502"/>
            <a:ext cx="4417934" cy="5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575" y="3316605"/>
            <a:ext cx="769302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/>
          <a:stretch>
            <a:fillRect/>
          </a:stretch>
        </p:blipFill>
        <p:spPr>
          <a:xfrm>
            <a:off x="407035" y="1196975"/>
            <a:ext cx="9859645" cy="557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07118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000" y="1456690"/>
            <a:ext cx="27546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230" y="2386965"/>
            <a:ext cx="251142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230" y="3194050"/>
            <a:ext cx="220980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535" y="4237990"/>
            <a:ext cx="3554095" cy="2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9260840" cy="57689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39965" y="5273675"/>
            <a:ext cx="88265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5640" y="6232525"/>
            <a:ext cx="55054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9600" y="6296025"/>
            <a:ext cx="10191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474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10881" y="4216325"/>
            <a:ext cx="856926" cy="4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4231" y="4216325"/>
            <a:ext cx="361813" cy="4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501" y="5178998"/>
            <a:ext cx="637934" cy="4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6599" y="6151203"/>
            <a:ext cx="952141" cy="4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91788" y="1529079"/>
            <a:ext cx="1323476" cy="4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8639" y="2501522"/>
            <a:ext cx="352292" cy="4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2491988"/>
            <a:ext cx="676020" cy="4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604" y="3473964"/>
            <a:ext cx="1313954" cy="4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5692" y="1471755"/>
            <a:ext cx="676020" cy="4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2453250"/>
            <a:ext cx="676020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118" y="3425215"/>
            <a:ext cx="361813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5113" y="3425215"/>
            <a:ext cx="676020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9471" y="3425215"/>
            <a:ext cx="361813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8639" y="4387652"/>
            <a:ext cx="676020" cy="4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721925"/>
            <a:ext cx="999748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2721925"/>
            <a:ext cx="999748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3695099"/>
            <a:ext cx="685541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869" y="3695099"/>
            <a:ext cx="1323476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057" y="4668274"/>
            <a:ext cx="695062" cy="4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9596" y="4668274"/>
            <a:ext cx="1637682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0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10375265" cy="54914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43173"/>
            <a:ext cx="4484584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24227"/>
            <a:ext cx="9464282" cy="5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95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70075" y="4738370"/>
            <a:ext cx="382143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9460" y="5673090"/>
            <a:ext cx="59328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