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780385"/>
            <a:ext cx="11340000" cy="13935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06"/>
          <a:stretch>
            <a:fillRect/>
          </a:stretch>
        </p:blipFill>
        <p:spPr>
          <a:xfrm>
            <a:off x="1559560" y="1268730"/>
            <a:ext cx="9649505" cy="44951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10" r="89962" b="9900"/>
          <a:stretch>
            <a:fillRect/>
          </a:stretch>
        </p:blipFill>
        <p:spPr>
          <a:xfrm>
            <a:off x="479425" y="2996565"/>
            <a:ext cx="1080135" cy="3240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24280"/>
            <a:ext cx="10760710" cy="5483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06" b="-564"/>
          <a:stretch>
            <a:fillRect/>
          </a:stretch>
        </p:blipFill>
        <p:spPr>
          <a:xfrm>
            <a:off x="1415415" y="1411605"/>
            <a:ext cx="9649505" cy="4465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10" r="89962" b="9900"/>
          <a:stretch>
            <a:fillRect/>
          </a:stretch>
        </p:blipFill>
        <p:spPr>
          <a:xfrm>
            <a:off x="335280" y="1700530"/>
            <a:ext cx="1080135" cy="3240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2025-07-22T13:11:17Z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