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3076575"/>
            <a:ext cx="92773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8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31415"/>
            <a:ext cx="31667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15902"/>
            <a:ext cx="2466045" cy="5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275" y="4477385"/>
            <a:ext cx="793242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62"/>
          <a:stretch>
            <a:fillRect/>
          </a:stretch>
        </p:blipFill>
        <p:spPr>
          <a:xfrm>
            <a:off x="479425" y="2493290"/>
            <a:ext cx="10405745" cy="4238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92" b="76859"/>
          <a:stretch>
            <a:fillRect/>
          </a:stretch>
        </p:blipFill>
        <p:spPr>
          <a:xfrm>
            <a:off x="487045" y="1351280"/>
            <a:ext cx="3652520" cy="106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3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9885" y="2439670"/>
            <a:ext cx="468566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310" y="3563620"/>
            <a:ext cx="697039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876778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40990" y="3979545"/>
            <a:ext cx="412115" cy="1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210" y="3854322"/>
            <a:ext cx="493233" cy="35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4382" y="5039702"/>
            <a:ext cx="478510" cy="36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6806" y="5039702"/>
            <a:ext cx="485872" cy="36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9104" y="6225083"/>
            <a:ext cx="478510" cy="36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160829"/>
            <a:ext cx="571284" cy="4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3380273"/>
            <a:ext cx="552241" cy="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1889" y="4735100"/>
            <a:ext cx="485591" cy="4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738" y="4706477"/>
            <a:ext cx="571284" cy="48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1133" y="4792346"/>
            <a:ext cx="2199445" cy="51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7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2987308"/>
            <a:ext cx="1856675" cy="4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7895" y="2844800"/>
            <a:ext cx="19615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58900" y="4015740"/>
            <a:ext cx="3757295" cy="24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03365" y="4058285"/>
            <a:ext cx="3653790" cy="229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26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1443117"/>
            <a:ext cx="1523425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1443117"/>
            <a:ext cx="1837632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1305" y="2439035"/>
            <a:ext cx="4013835" cy="22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382895" y="2525395"/>
            <a:ext cx="3782060" cy="214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3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54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196876" y="4932110"/>
            <a:ext cx="371335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92135" y="3002915"/>
            <a:ext cx="2694305" cy="243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40406" y="4653345"/>
            <a:ext cx="371335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0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101914" y="3462586"/>
            <a:ext cx="371335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06285" y="1332865"/>
            <a:ext cx="3181985" cy="262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5904" y="3068886"/>
            <a:ext cx="371335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84275"/>
            <a:ext cx="8777605" cy="5673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9685" y="3206115"/>
            <a:ext cx="32512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3460" y="4007485"/>
            <a:ext cx="3956050" cy="14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314305" cy="5403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5229225"/>
            <a:ext cx="3379470" cy="144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