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009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6670" y="3086100"/>
            <a:ext cx="70580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2590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7775" y="5897928"/>
            <a:ext cx="359229" cy="46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850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9116" y="5878903"/>
            <a:ext cx="356868" cy="44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09685" cy="55079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60010" y="5517515"/>
            <a:ext cx="2858770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7"/>
          <a:stretch>
            <a:fillRect/>
          </a:stretch>
        </p:blipFill>
        <p:spPr>
          <a:xfrm>
            <a:off x="360045" y="2565045"/>
            <a:ext cx="10541635" cy="40954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90390" y="4807613"/>
            <a:ext cx="212425" cy="4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4986" y="5481281"/>
            <a:ext cx="336340" cy="42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42" b="76859"/>
          <a:stretch>
            <a:fillRect/>
          </a:stretch>
        </p:blipFill>
        <p:spPr>
          <a:xfrm>
            <a:off x="407035" y="1341120"/>
            <a:ext cx="4960665" cy="135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08291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4054" y="2035490"/>
            <a:ext cx="218219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9500" y="2736011"/>
            <a:ext cx="372791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4054" y="4992234"/>
            <a:ext cx="218219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8592" y="5683657"/>
            <a:ext cx="345513" cy="44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173" y="2377807"/>
            <a:ext cx="361813" cy="4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652" y="3112047"/>
            <a:ext cx="390377" cy="4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940685"/>
            <a:ext cx="10238740" cy="27724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605" y="3429000"/>
            <a:ext cx="863600" cy="1872615"/>
          </a:xfrm>
          <a:prstGeom prst="rect">
            <a:avLst/>
          </a:prstGeom>
          <a:noFill/>
          <a:ln>
            <a:solidFill>
              <a:srgbClr val="F500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3745" y="3429000"/>
            <a:ext cx="2703195" cy="1872615"/>
          </a:xfrm>
          <a:prstGeom prst="rect">
            <a:avLst/>
          </a:prstGeom>
          <a:noFill/>
          <a:ln>
            <a:solidFill>
              <a:srgbClr val="F500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519555"/>
            <a:ext cx="10232390" cy="33102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270" y="1917065"/>
            <a:ext cx="1565275" cy="2652395"/>
          </a:xfrm>
          <a:prstGeom prst="rect">
            <a:avLst/>
          </a:prstGeom>
          <a:noFill/>
          <a:ln>
            <a:solidFill>
              <a:srgbClr val="F500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190" y="1894840"/>
            <a:ext cx="3531870" cy="1778635"/>
          </a:xfrm>
          <a:prstGeom prst="rect">
            <a:avLst/>
          </a:prstGeom>
          <a:noFill/>
          <a:ln>
            <a:solidFill>
              <a:srgbClr val="F500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190" y="3673475"/>
            <a:ext cx="1806575" cy="874395"/>
          </a:xfrm>
          <a:prstGeom prst="rect">
            <a:avLst/>
          </a:prstGeom>
          <a:noFill/>
          <a:ln>
            <a:solidFill>
              <a:srgbClr val="F500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b="50159"/>
          <a:stretch>
            <a:fillRect/>
          </a:stretch>
        </p:blipFill>
        <p:spPr>
          <a:xfrm>
            <a:off x="360045" y="1412875"/>
            <a:ext cx="10146665" cy="2735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68"/>
          <a:stretch>
            <a:fillRect/>
          </a:stretch>
        </p:blipFill>
        <p:spPr>
          <a:xfrm>
            <a:off x="983615" y="4148810"/>
            <a:ext cx="10146665" cy="256631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r="66628"/>
          <a:stretch>
            <a:fillRect/>
          </a:stretch>
        </p:blipFill>
        <p:spPr>
          <a:xfrm>
            <a:off x="1343660" y="4398010"/>
            <a:ext cx="3096260" cy="22783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l="32777" r="33071"/>
          <a:stretch>
            <a:fillRect/>
          </a:stretch>
        </p:blipFill>
        <p:spPr>
          <a:xfrm>
            <a:off x="4367530" y="4398010"/>
            <a:ext cx="3168650" cy="22783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67107"/>
          <a:stretch>
            <a:fillRect/>
          </a:stretch>
        </p:blipFill>
        <p:spPr>
          <a:xfrm>
            <a:off x="7536180" y="4398010"/>
            <a:ext cx="3051810" cy="227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44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074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0983" y="1447052"/>
            <a:ext cx="565649" cy="40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6845" y="3566052"/>
            <a:ext cx="334247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0544" y="3566052"/>
            <a:ext cx="351388" cy="40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3403" y="4938684"/>
            <a:ext cx="308537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39601" y="6337052"/>
            <a:ext cx="325677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