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24" r:id="rId3"/>
    <p:sldId id="327" r:id="rId4"/>
    <p:sldId id="326" r:id="rId5"/>
    <p:sldId id="325" r:id="rId6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handoutMaster" Target="handoutMasters/handoutMaster1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2852140"/>
            <a:ext cx="11340000" cy="140387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544"/>
          <a:stretch>
            <a:fillRect/>
          </a:stretch>
        </p:blipFill>
        <p:spPr>
          <a:xfrm>
            <a:off x="1631315" y="1268730"/>
            <a:ext cx="9577115" cy="527494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344" r="89588" b="31753"/>
          <a:stretch>
            <a:fillRect/>
          </a:stretch>
        </p:blipFill>
        <p:spPr>
          <a:xfrm>
            <a:off x="479425" y="3086735"/>
            <a:ext cx="1127125" cy="34566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80" y="1340485"/>
            <a:ext cx="9921875" cy="53778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550"/>
          <a:stretch>
            <a:fillRect/>
          </a:stretch>
        </p:blipFill>
        <p:spPr>
          <a:xfrm>
            <a:off x="1415415" y="1988820"/>
            <a:ext cx="9576480" cy="318960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344" r="89588" b="31753"/>
          <a:stretch>
            <a:fillRect/>
          </a:stretch>
        </p:blipFill>
        <p:spPr>
          <a:xfrm>
            <a:off x="288290" y="1268730"/>
            <a:ext cx="1127125" cy="34566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2025-07-22T14:26:30Z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2052-12.1.0.21915</vt:lpwstr>
  </property>
  <property fmtid="{D5CDD505-2E9C-101B-9397-08002B2CF9AE}" pid="3" name="ICV">
    <vt:lpwstr>0803F182AC044BA3913AF2E555CD301E</vt:lpwstr>
  </property>
</Properties>
</file>