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85" b="30061"/>
          <a:stretch>
            <a:fillRect/>
          </a:stretch>
        </p:blipFill>
        <p:spPr>
          <a:xfrm>
            <a:off x="3935730" y="3118485"/>
            <a:ext cx="4367575" cy="6213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547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741795" y="4396740"/>
            <a:ext cx="325120" cy="81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9219" y="4682706"/>
            <a:ext cx="580805" cy="25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34408" y="5511653"/>
            <a:ext cx="571284" cy="25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43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06146" y="1966799"/>
            <a:ext cx="247556" cy="22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15113" y="4176152"/>
            <a:ext cx="276120" cy="23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87153" y="1405058"/>
            <a:ext cx="247556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461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35264" y="3244110"/>
            <a:ext cx="209471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24282" y="3253639"/>
            <a:ext cx="142820" cy="22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35264" y="3749138"/>
            <a:ext cx="209471" cy="22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05239" y="3749138"/>
            <a:ext cx="209471" cy="22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54307" y="4244636"/>
            <a:ext cx="152342" cy="22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95717" y="4244636"/>
            <a:ext cx="218992" cy="22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2025-07-22T10:30:38Z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