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202" b="40779"/>
          <a:stretch>
            <a:fillRect/>
          </a:stretch>
        </p:blipFill>
        <p:spPr>
          <a:xfrm>
            <a:off x="4223385" y="3155315"/>
            <a:ext cx="3719240" cy="5482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831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454458" y="3933857"/>
            <a:ext cx="314206" cy="286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77632" y="3933857"/>
            <a:ext cx="314206" cy="295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00806" y="3933857"/>
            <a:ext cx="314206" cy="295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28816" y="3933857"/>
            <a:ext cx="323726" cy="295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46957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769168" y="3170257"/>
            <a:ext cx="209471" cy="23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73198" y="3170257"/>
            <a:ext cx="209471" cy="228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434408" y="3170257"/>
            <a:ext cx="209471" cy="23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252745" y="3179798"/>
            <a:ext cx="152342" cy="219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9475" y="1916430"/>
            <a:ext cx="2320925" cy="115379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630" y="1916430"/>
            <a:ext cx="1513205" cy="11684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1945" y="1916430"/>
            <a:ext cx="2037080" cy="115379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96450" y="1932305"/>
            <a:ext cx="1552575" cy="1137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994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52896" y="1996203"/>
            <a:ext cx="285642" cy="238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21511" y="3044875"/>
            <a:ext cx="228513" cy="228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61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500554" y="3067570"/>
            <a:ext cx="1894760" cy="267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2440940"/>
            <a:ext cx="3255010" cy="15036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1900" y="2421255"/>
            <a:ext cx="3203575" cy="1523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682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283324" y="4425882"/>
            <a:ext cx="1628161" cy="25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00705" y="4425882"/>
            <a:ext cx="1628161" cy="25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40283" r="40533" b="21104"/>
          <a:stretch>
            <a:fillRect/>
          </a:stretch>
        </p:blipFill>
        <p:spPr>
          <a:xfrm>
            <a:off x="2181225" y="2743200"/>
            <a:ext cx="1588135" cy="11912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l="40283" r="40533" b="21104"/>
          <a:stretch>
            <a:fillRect/>
          </a:stretch>
        </p:blipFill>
        <p:spPr>
          <a:xfrm>
            <a:off x="5447665" y="2743200"/>
            <a:ext cx="1588135" cy="119126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rcRect l="40283" r="40533" b="21104"/>
          <a:stretch>
            <a:fillRect/>
          </a:stretch>
        </p:blipFill>
        <p:spPr>
          <a:xfrm>
            <a:off x="8760460" y="2743200"/>
            <a:ext cx="1588135" cy="1191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2025-07-22T13:34:28Z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