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3"/>
    <p:sldId id="324" r:id="rId4"/>
    <p:sldId id="335" r:id="rId5"/>
    <p:sldId id="334" r:id="rId6"/>
    <p:sldId id="333" r:id="rId7"/>
    <p:sldId id="332" r:id="rId8"/>
    <p:sldId id="331" r:id="rId9"/>
    <p:sldId id="330" r:id="rId10"/>
    <p:sldId id="329" r:id="rId11"/>
    <p:sldId id="328" r:id="rId12"/>
    <p:sldId id="327" r:id="rId13"/>
    <p:sldId id="326" r:id="rId14"/>
    <p:sldId id="325" r:id="rId15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handoutMaster" Target="handoutMasters/handoutMaster1.xml"/><Relationship Id="rId16" Type="http://schemas.openxmlformats.org/officeDocument/2006/relationships/notesMaster" Target="notesMasters/notesMaster1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38475" y="3081020"/>
            <a:ext cx="6115050" cy="6953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9194165" cy="575564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283970" y="3930650"/>
            <a:ext cx="4050030" cy="585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88415" y="4758690"/>
            <a:ext cx="4349750" cy="561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03605" y="5589270"/>
            <a:ext cx="5091430" cy="1190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11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10587355" cy="55981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52245"/>
            <a:ext cx="11340000" cy="579538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526540" y="2313940"/>
            <a:ext cx="7901940" cy="2374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731083" y="6118352"/>
            <a:ext cx="7102972" cy="6005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9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17149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969010" y="2375535"/>
            <a:ext cx="3923030" cy="633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25195" y="3331845"/>
            <a:ext cx="4805045" cy="631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71855" y="4244340"/>
            <a:ext cx="6287770" cy="96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bldLvl="0" animBg="1"/>
      <p:bldP spid="10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90" y="1124305"/>
            <a:ext cx="9828296" cy="586800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2890883" y="4004659"/>
            <a:ext cx="1320342" cy="3961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668871" y="4004659"/>
            <a:ext cx="1625671" cy="387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1101725" y="4890135"/>
            <a:ext cx="2734945" cy="1879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5798185" y="4734560"/>
            <a:ext cx="3370580" cy="2035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0" grpId="0" bldLvl="0" animBg="1"/>
      <p:bldP spid="27" grpId="0" bldLvl="0" animBg="1"/>
      <p:bldP spid="31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7875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445188" y="1691527"/>
            <a:ext cx="1847153" cy="457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536180" y="1499870"/>
            <a:ext cx="1954530" cy="649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323850" y="2667635"/>
            <a:ext cx="3499485" cy="2309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5451475" y="2740660"/>
            <a:ext cx="3826510" cy="2235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bldLvl="0" animBg="1"/>
      <p:bldP spid="26" grpId="0" bldLvl="0" animBg="1"/>
      <p:bldP spid="30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035" y="1124585"/>
            <a:ext cx="9540875" cy="574802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09356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4096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311889" y="2464275"/>
            <a:ext cx="656977" cy="6105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626347" y="3561441"/>
            <a:ext cx="666498" cy="601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767405" y="3561441"/>
            <a:ext cx="666498" cy="601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5646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36020" y="2501508"/>
            <a:ext cx="5808060" cy="5434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97934" y="3569276"/>
            <a:ext cx="2285138" cy="4099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835314" y="3521608"/>
            <a:ext cx="552241" cy="5052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36020" y="4532174"/>
            <a:ext cx="3894256" cy="5148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85238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64015" y="5013325"/>
            <a:ext cx="2322195" cy="130937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40049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1914" y="2615148"/>
            <a:ext cx="2837380" cy="4097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711536" y="2577035"/>
            <a:ext cx="1094962" cy="4859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45" y="3453765"/>
            <a:ext cx="10836910" cy="2390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2025-07-22T13:10:14Z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2052-12.1.0.21915</vt:lpwstr>
  </property>
  <property fmtid="{D5CDD505-2E9C-101B-9397-08002B2CF9AE}" pid="3" name="ICV">
    <vt:lpwstr>0803F182AC044BA3913AF2E555CD301E</vt:lpwstr>
  </property>
</Properties>
</file>