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86100"/>
            <a:ext cx="47720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941652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44855" y="2984500"/>
            <a:ext cx="51669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4975" y="3910965"/>
            <a:ext cx="24225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0990" y="4738370"/>
            <a:ext cx="494220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680" y="5532120"/>
            <a:ext cx="8738870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3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900410" cy="5716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09675" y="5907405"/>
            <a:ext cx="280543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6"/>
          <a:stretch>
            <a:fillRect/>
          </a:stretch>
        </p:blipFill>
        <p:spPr>
          <a:xfrm>
            <a:off x="360045" y="2277390"/>
            <a:ext cx="8616950" cy="45990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11678" y="4155547"/>
            <a:ext cx="2112660" cy="36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455" y="4744085"/>
            <a:ext cx="242951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8862" y="5580943"/>
            <a:ext cx="1577259" cy="39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3455" y="6300470"/>
            <a:ext cx="592010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88" b="81772"/>
          <a:stretch>
            <a:fillRect/>
          </a:stretch>
        </p:blipFill>
        <p:spPr>
          <a:xfrm>
            <a:off x="407035" y="1196975"/>
            <a:ext cx="4240575" cy="106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5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2115" y="2435860"/>
            <a:ext cx="19189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341834"/>
            <a:ext cx="1913803" cy="50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4955" y="4144010"/>
            <a:ext cx="450342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02245" cy="5621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5305" y="3733165"/>
            <a:ext cx="19069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4364990"/>
            <a:ext cx="152590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1770" y="5028565"/>
            <a:ext cx="16954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1280" y="5597525"/>
            <a:ext cx="718121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9203690" cy="5647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3729990"/>
            <a:ext cx="27495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410" y="4608830"/>
            <a:ext cx="15278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5388610"/>
            <a:ext cx="22675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6096000"/>
            <a:ext cx="27940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4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797425"/>
            <a:ext cx="1979295" cy="181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2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72173"/>
            <a:ext cx="1989974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77336"/>
            <a:ext cx="1913803" cy="5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3845" y="4270375"/>
            <a:ext cx="532384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52550"/>
            <a:ext cx="91827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5880" y="3165475"/>
            <a:ext cx="4478020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3320" y="4723765"/>
            <a:ext cx="45459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6128" y="5494032"/>
            <a:ext cx="2922133" cy="41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34110" y="6151880"/>
            <a:ext cx="39776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