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6920"/>
            <a:ext cx="11340000" cy="13373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20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49823" y="3521461"/>
            <a:ext cx="371335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110" y="3521461"/>
            <a:ext cx="228513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330" y="3521710"/>
            <a:ext cx="27876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2695" y="4169708"/>
            <a:ext cx="666498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38539" y="4169708"/>
            <a:ext cx="218992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63828" y="4827487"/>
            <a:ext cx="371335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29168" y="4827487"/>
            <a:ext cx="666498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9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1788" y="1433833"/>
            <a:ext cx="371334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6146" y="3389098"/>
            <a:ext cx="352292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97329" y="2836181"/>
            <a:ext cx="285642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4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3476" y="2081216"/>
            <a:ext cx="247556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7581" y="4490945"/>
            <a:ext cx="228514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5643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44534" y="2077252"/>
            <a:ext cx="276120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642" y="2077252"/>
            <a:ext cx="352291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4140" y="4174490"/>
            <a:ext cx="157861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41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2672842"/>
            <a:ext cx="1970931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216158"/>
            <a:ext cx="3313450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3749942"/>
            <a:ext cx="2085188" cy="2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3158089"/>
            <a:ext cx="2466045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3701159"/>
            <a:ext cx="2218488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4263283"/>
            <a:ext cx="1133047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06" y="4777770"/>
            <a:ext cx="4132292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244" y="2577185"/>
            <a:ext cx="914055" cy="2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5390" y="3196601"/>
            <a:ext cx="371335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4340138"/>
            <a:ext cx="1675768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4883318"/>
            <a:ext cx="2208967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1209" y="4883318"/>
            <a:ext cx="2761209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685" y="5426498"/>
            <a:ext cx="1951889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206" y="5960149"/>
            <a:ext cx="3037329" cy="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