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4" r:id="rId4"/>
    <p:sldId id="343" r:id="rId5"/>
    <p:sldId id="342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348585"/>
            <a:ext cx="11340000" cy="22737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4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3895" y="3472815"/>
            <a:ext cx="48660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2420620"/>
            <a:ext cx="4272915" cy="83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2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4483" y="2750401"/>
            <a:ext cx="695062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3895202"/>
            <a:ext cx="533198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12" y="3952442"/>
            <a:ext cx="152342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31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9677"/>
          <a:stretch>
            <a:fillRect/>
          </a:stretch>
        </p:blipFill>
        <p:spPr>
          <a:xfrm>
            <a:off x="263525" y="3357245"/>
            <a:ext cx="10756900" cy="67564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271270" y="3356610"/>
            <a:ext cx="1008380" cy="566420"/>
          </a:xfrm>
          <a:prstGeom prst="ellipse">
            <a:avLst/>
          </a:prstGeom>
          <a:noFill/>
          <a:ln>
            <a:solidFill>
              <a:srgbClr val="F31D9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95775" y="3356610"/>
            <a:ext cx="1008380" cy="566420"/>
          </a:xfrm>
          <a:prstGeom prst="ellipse">
            <a:avLst/>
          </a:prstGeom>
          <a:noFill/>
          <a:ln>
            <a:solidFill>
              <a:srgbClr val="F31D9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832215" y="3356610"/>
            <a:ext cx="1008380" cy="566420"/>
          </a:xfrm>
          <a:prstGeom prst="ellipse">
            <a:avLst/>
          </a:prstGeom>
          <a:noFill/>
          <a:ln>
            <a:solidFill>
              <a:srgbClr val="F31D9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2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78790" y="3168140"/>
            <a:ext cx="2342267" cy="26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3673235"/>
            <a:ext cx="1751939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490" y="4178300"/>
            <a:ext cx="306705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3244085"/>
            <a:ext cx="1904282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5566" y="3244085"/>
            <a:ext cx="2066146" cy="2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69" y="3244085"/>
            <a:ext cx="2189924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796750"/>
            <a:ext cx="3922821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1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727" y="2424698"/>
            <a:ext cx="3475314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727" y="2929754"/>
            <a:ext cx="3618136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727" y="3434810"/>
            <a:ext cx="3618136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206" y="3977983"/>
            <a:ext cx="1361561" cy="2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95" y="4454525"/>
            <a:ext cx="499872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2420620"/>
            <a:ext cx="531495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5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3015410"/>
            <a:ext cx="2047103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520436"/>
            <a:ext cx="2066146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4025461"/>
            <a:ext cx="2580302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4530486"/>
            <a:ext cx="5798539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2492014"/>
            <a:ext cx="1609118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9924" y="2492014"/>
            <a:ext cx="2037581" cy="27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95" y="2987675"/>
            <a:ext cx="363728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2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685" y="2472523"/>
            <a:ext cx="2142317" cy="2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2968120"/>
            <a:ext cx="4351284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501840"/>
            <a:ext cx="1475818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3978275"/>
            <a:ext cx="464629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8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0226" y="2634587"/>
            <a:ext cx="1913803" cy="2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1108" y="2634587"/>
            <a:ext cx="1761460" cy="2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226" y="3139730"/>
            <a:ext cx="1609118" cy="2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4987" y="3139730"/>
            <a:ext cx="1732896" cy="2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0226" y="3663935"/>
            <a:ext cx="1609118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6423" y="3663935"/>
            <a:ext cx="1618639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9269" y="4150016"/>
            <a:ext cx="3484836" cy="2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68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39697" y="2661985"/>
            <a:ext cx="685541" cy="31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581" y="2661985"/>
            <a:ext cx="676020" cy="31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3249" y="3252416"/>
            <a:ext cx="695062" cy="31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05088" y="3252416"/>
            <a:ext cx="695062" cy="31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97078" y="3880939"/>
            <a:ext cx="390377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19496" y="3880939"/>
            <a:ext cx="390377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327" y="4471370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96171" y="4471370"/>
            <a:ext cx="218992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58942" y="5061801"/>
            <a:ext cx="218992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52997" y="5061801"/>
            <a:ext cx="552241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574" y="2206655"/>
            <a:ext cx="323727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2206304"/>
            <a:ext cx="361813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2206304"/>
            <a:ext cx="361813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811" y="2969259"/>
            <a:ext cx="352292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3047" y="2969259"/>
            <a:ext cx="352292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806" y="2969259"/>
            <a:ext cx="352292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7934" y="3665456"/>
            <a:ext cx="218992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884" y="4838499"/>
            <a:ext cx="371335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973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1536" y="1971127"/>
            <a:ext cx="352292" cy="29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92730"/>
            <a:ext cx="11340000" cy="12001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48887" y="3273811"/>
            <a:ext cx="533198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17670"/>
            <a:ext cx="11340000" cy="2705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25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1986959"/>
            <a:ext cx="542720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7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58790" y="2090456"/>
            <a:ext cx="228513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1687" y="3737676"/>
            <a:ext cx="247557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400" y="4842170"/>
            <a:ext cx="257078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0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1957211"/>
            <a:ext cx="238035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670" y="3614079"/>
            <a:ext cx="238035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4105" y="5270947"/>
            <a:ext cx="285642" cy="23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20503" y="1948647"/>
            <a:ext cx="295163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299" y="3054687"/>
            <a:ext cx="238035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6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 rot="19020000">
            <a:off x="4297680" y="2851150"/>
            <a:ext cx="3810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803" y="3323363"/>
            <a:ext cx="371335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6020" y="3646805"/>
            <a:ext cx="17900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5264" y="4144023"/>
            <a:ext cx="371335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2025-07-22T08:27:18Z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