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4575" y="3023870"/>
            <a:ext cx="75628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51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2580" y="2335530"/>
            <a:ext cx="256095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416022"/>
            <a:ext cx="2475566" cy="51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2410" y="4262755"/>
            <a:ext cx="731647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84"/>
          <a:stretch>
            <a:fillRect/>
          </a:stretch>
        </p:blipFill>
        <p:spPr>
          <a:xfrm>
            <a:off x="407035" y="2565045"/>
            <a:ext cx="10506075" cy="4167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55" b="75636"/>
          <a:stretch>
            <a:fillRect/>
          </a:stretch>
        </p:blipFill>
        <p:spPr>
          <a:xfrm>
            <a:off x="407035" y="1125220"/>
            <a:ext cx="4816520" cy="1429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47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77783" y="1557915"/>
            <a:ext cx="4103727" cy="51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310" y="2400300"/>
            <a:ext cx="443738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542030"/>
            <a:ext cx="639318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085649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288723" y="5138543"/>
            <a:ext cx="289886" cy="35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04327" y="5138543"/>
            <a:ext cx="282257" cy="35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88723" y="5878720"/>
            <a:ext cx="289886" cy="36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96698" y="5878720"/>
            <a:ext cx="549258" cy="36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1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7380" y="2872343"/>
            <a:ext cx="1218740" cy="4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06435" y="2715895"/>
            <a:ext cx="155575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28725" y="3802380"/>
            <a:ext cx="2417445" cy="223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167120" y="3728720"/>
            <a:ext cx="3057525" cy="239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20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3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6146" y="1395494"/>
            <a:ext cx="1523425" cy="4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3501" y="1395494"/>
            <a:ext cx="1523425" cy="4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94005" y="2489200"/>
            <a:ext cx="2789555" cy="208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096510" y="2384425"/>
            <a:ext cx="2847975" cy="219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1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/>
          <a:stretch>
            <a:fillRect/>
          </a:stretch>
        </p:blipFill>
        <p:spPr>
          <a:xfrm>
            <a:off x="360045" y="1268730"/>
            <a:ext cx="9777095" cy="55860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04975" y="5318760"/>
            <a:ext cx="337121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2130" y="6164580"/>
            <a:ext cx="673925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10831830" cy="5727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53515" y="3225800"/>
            <a:ext cx="303593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225" y="4218940"/>
            <a:ext cx="284035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8685" y="5210175"/>
            <a:ext cx="249809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225" y="6153150"/>
            <a:ext cx="382587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935845" cy="5549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895" y="5226685"/>
            <a:ext cx="409829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1895" y="6119495"/>
            <a:ext cx="585216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434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224280"/>
            <a:ext cx="9934575" cy="55245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