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239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7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88312" y="5683075"/>
            <a:ext cx="10206952" cy="2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9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53954" y="2568984"/>
            <a:ext cx="685541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33" y="3179474"/>
            <a:ext cx="685541" cy="2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4433" y="3751807"/>
            <a:ext cx="695062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6297" y="4352758"/>
            <a:ext cx="695062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4433" y="4953708"/>
            <a:ext cx="685541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2568821"/>
            <a:ext cx="6284130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4924642"/>
            <a:ext cx="1628161" cy="2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3671273"/>
            <a:ext cx="9692795" cy="27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5413884"/>
            <a:ext cx="771234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620924"/>
            <a:ext cx="6950629" cy="26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4329588"/>
            <a:ext cx="2304181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4863064"/>
            <a:ext cx="2361309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684209"/>
            <a:ext cx="152342" cy="2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992" y="268420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268420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90" y="2684209"/>
            <a:ext cx="199949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690" y="2684209"/>
            <a:ext cx="199949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8589" y="2684209"/>
            <a:ext cx="199949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969" y="4020349"/>
            <a:ext cx="152342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6826" y="402034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96725" y="402034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96624" y="4020349"/>
            <a:ext cx="199949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87002" y="402034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86901" y="4020349"/>
            <a:ext cx="209471" cy="2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9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24886" y="3533274"/>
            <a:ext cx="1133047" cy="2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3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3702" y="3971078"/>
            <a:ext cx="704584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239" y="3961539"/>
            <a:ext cx="695062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3853" y="3971078"/>
            <a:ext cx="647455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4600617"/>
            <a:ext cx="723627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098" y="4600617"/>
            <a:ext cx="228514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181" y="4600617"/>
            <a:ext cx="342770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57675" y="1286510"/>
            <a:ext cx="5162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9068" y="2587556"/>
            <a:ext cx="1037833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0176" y="2587556"/>
            <a:ext cx="1352039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5138" y="3188284"/>
            <a:ext cx="1732896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3188284"/>
            <a:ext cx="352292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813" y="3798548"/>
            <a:ext cx="1332997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5415" y="5648408"/>
            <a:ext cx="1732895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1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5642" y="4191620"/>
            <a:ext cx="1513903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9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5591" y="3235512"/>
            <a:ext cx="1237783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7096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12090" y="5059052"/>
            <a:ext cx="3475314" cy="32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2587876"/>
            <a:ext cx="314206" cy="3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2587876"/>
            <a:ext cx="2589823" cy="3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616489"/>
            <a:ext cx="218992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7556" y="4972277"/>
            <a:ext cx="3789521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8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8211" y="3352441"/>
            <a:ext cx="257078" cy="25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1443375"/>
            <a:ext cx="295164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299" y="5621050"/>
            <a:ext cx="247556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85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6120" y="2007707"/>
            <a:ext cx="295163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2921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7905" y="4367050"/>
            <a:ext cx="23803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2025-07-22T09:54:59Z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