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9950" y="3052445"/>
            <a:ext cx="537210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87430" cy="5547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282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242981"/>
            <a:ext cx="4513148" cy="514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4835" y="3109595"/>
            <a:ext cx="399351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8475" y="3919220"/>
            <a:ext cx="325120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4735" y="4652349"/>
            <a:ext cx="3208715" cy="52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5509436"/>
            <a:ext cx="3142065" cy="39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310" y="6092190"/>
            <a:ext cx="841756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bldLvl="0" animBg="1"/>
      <p:bldP spid="10" grpId="0" animBg="1"/>
      <p:bldP spid="11" grpId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35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4293235"/>
            <a:ext cx="3308350" cy="24587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791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0670" y="2291080"/>
            <a:ext cx="425323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138871"/>
            <a:ext cx="2865944" cy="40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852545"/>
            <a:ext cx="5137785" cy="135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71225" cy="56908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34640" y="6180455"/>
            <a:ext cx="112395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9685"/>
            <a:ext cx="1025011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43947" y="2454530"/>
            <a:ext cx="585228" cy="42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10435" y="3815715"/>
            <a:ext cx="490855" cy="19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30396" y="4884451"/>
            <a:ext cx="576622" cy="413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67324" y="6082178"/>
            <a:ext cx="568016" cy="43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47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2997200"/>
            <a:ext cx="10461625" cy="3593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0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44634" y="1500207"/>
            <a:ext cx="685541" cy="4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7002" y="2433598"/>
            <a:ext cx="1009269" cy="4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5717" y="4309903"/>
            <a:ext cx="999748" cy="4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6498" y="6186209"/>
            <a:ext cx="1009269" cy="4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89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87909" y="3633722"/>
            <a:ext cx="390377" cy="4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82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35818" y="2423913"/>
            <a:ext cx="380856" cy="45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46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43879" y="1624127"/>
            <a:ext cx="418942" cy="46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24585"/>
            <a:ext cx="10406380" cy="56559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2025-07-22T14:40:02Z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