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8"/>
    <p:sldId id="333" r:id="rId9"/>
    <p:sldId id="332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995" y="3067050"/>
            <a:ext cx="87153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45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4437380"/>
            <a:ext cx="7067550" cy="22409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65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5214" y="2367034"/>
            <a:ext cx="2427959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5214" y="3205259"/>
            <a:ext cx="2351788" cy="48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072060"/>
            <a:ext cx="3875214" cy="48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957911"/>
            <a:ext cx="2275617" cy="4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0825" y="5545455"/>
            <a:ext cx="509841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23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9170" y="2083435"/>
            <a:ext cx="419354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4820" y="3107690"/>
            <a:ext cx="330136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4735" y="4033221"/>
            <a:ext cx="2704080" cy="48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7315" y="4780915"/>
            <a:ext cx="6984365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72345" cy="56102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972425" y="3644265"/>
            <a:ext cx="78359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96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8841" y="2473150"/>
            <a:ext cx="418942" cy="4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707" y="3407630"/>
            <a:ext cx="485591" cy="4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2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97380" y="2672540"/>
            <a:ext cx="1523425" cy="4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5919" y="2672540"/>
            <a:ext cx="1513904" cy="4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28725" y="3326765"/>
            <a:ext cx="2531110" cy="236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177405" y="3493135"/>
            <a:ext cx="2573020" cy="21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0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39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6146" y="1424418"/>
            <a:ext cx="1513904" cy="45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4685" y="1424418"/>
            <a:ext cx="1523425" cy="45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4795" y="2281555"/>
            <a:ext cx="3098165" cy="214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079490" y="2324735"/>
            <a:ext cx="3139440" cy="211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3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/>
          <a:stretch>
            <a:fillRect/>
          </a:stretch>
        </p:blipFill>
        <p:spPr>
          <a:xfrm>
            <a:off x="335280" y="1269365"/>
            <a:ext cx="9380855" cy="47478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3120"/>
          <a:stretch>
            <a:fillRect/>
          </a:stretch>
        </p:blipFill>
        <p:spPr>
          <a:xfrm>
            <a:off x="10416540" y="1557020"/>
            <a:ext cx="1007745" cy="24314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31182" t="12536"/>
          <a:stretch>
            <a:fillRect/>
          </a:stretch>
        </p:blipFill>
        <p:spPr>
          <a:xfrm>
            <a:off x="9480550" y="4509135"/>
            <a:ext cx="2580005" cy="212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357630"/>
            <a:ext cx="3999865" cy="13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063875"/>
            <a:ext cx="3999865" cy="14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369560"/>
            <a:ext cx="502285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653280"/>
            <a:ext cx="408559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2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0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5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338138"/>
            <a:ext cx="2285138" cy="39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176122"/>
            <a:ext cx="2466045" cy="48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7655" y="3881120"/>
            <a:ext cx="504253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