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7" b="32438"/>
          <a:stretch>
            <a:fillRect/>
          </a:stretch>
        </p:blipFill>
        <p:spPr>
          <a:xfrm>
            <a:off x="4367530" y="3140710"/>
            <a:ext cx="3359195" cy="54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5365" y="3321409"/>
            <a:ext cx="218992" cy="2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020" y="3321409"/>
            <a:ext cx="199949" cy="2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3664621"/>
            <a:ext cx="333249" cy="2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3664621"/>
            <a:ext cx="199949" cy="2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271724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92016" y="4539711"/>
            <a:ext cx="495113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8011" y="4539711"/>
            <a:ext cx="485591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4485" y="4539711"/>
            <a:ext cx="495113" cy="2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6295" y="6250305"/>
            <a:ext cx="145669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5487426"/>
            <a:ext cx="9178639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25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4090670"/>
            <a:ext cx="28276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5322905"/>
            <a:ext cx="8216976" cy="2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