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3395" y="3067050"/>
            <a:ext cx="612457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66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64735" y="2559192"/>
            <a:ext cx="1875717" cy="39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4735" y="3503364"/>
            <a:ext cx="2075667" cy="48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485685"/>
            <a:ext cx="1742418" cy="41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5384165"/>
            <a:ext cx="642747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25"/>
          <a:stretch>
            <a:fillRect/>
          </a:stretch>
        </p:blipFill>
        <p:spPr>
          <a:xfrm>
            <a:off x="407035" y="2277390"/>
            <a:ext cx="8507095" cy="44993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54430" y="3987165"/>
            <a:ext cx="410019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9970" y="4810760"/>
            <a:ext cx="527050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8255" y="5532755"/>
            <a:ext cx="373570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99" b="81296"/>
          <a:stretch>
            <a:fillRect/>
          </a:stretch>
        </p:blipFill>
        <p:spPr>
          <a:xfrm>
            <a:off x="407035" y="1179830"/>
            <a:ext cx="4049440" cy="1097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209530" cy="5677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41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310" y="2368550"/>
            <a:ext cx="248285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414011"/>
            <a:ext cx="2104231" cy="48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613900" cy="55664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1100" y="4577080"/>
            <a:ext cx="202057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8205" y="5400040"/>
            <a:ext cx="174180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2485" y="6065520"/>
            <a:ext cx="206375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4585"/>
            <a:ext cx="8310245" cy="5667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315" y="4221480"/>
            <a:ext cx="194691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7445" y="4920615"/>
            <a:ext cx="154686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9840" y="5551805"/>
            <a:ext cx="163957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7445" y="6222365"/>
            <a:ext cx="671576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52830"/>
            <a:ext cx="8577580" cy="5795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0210" y="4150360"/>
            <a:ext cx="201041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5875" y="4895215"/>
            <a:ext cx="121793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5875" y="5562600"/>
            <a:ext cx="159004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20470" y="6193155"/>
            <a:ext cx="410400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6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5818" y="4766986"/>
            <a:ext cx="1904282" cy="5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8270" y="5824220"/>
            <a:ext cx="332232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98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435697"/>
            <a:ext cx="2266095" cy="39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370708"/>
            <a:ext cx="2199445" cy="49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2580" y="4145280"/>
            <a:ext cx="5402580" cy="86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5"/>
          <a:stretch>
            <a:fillRect/>
          </a:stretch>
        </p:blipFill>
        <p:spPr>
          <a:xfrm>
            <a:off x="479425" y="1268730"/>
            <a:ext cx="10076815" cy="55391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2025-07-22T10:55:39Z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