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4275" y="3076575"/>
            <a:ext cx="47434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57"/>
          <a:stretch>
            <a:fillRect/>
          </a:stretch>
        </p:blipFill>
        <p:spPr>
          <a:xfrm>
            <a:off x="335280" y="1341400"/>
            <a:ext cx="11339830" cy="335633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91870" y="3251835"/>
            <a:ext cx="7926070" cy="115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9372179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055205" y="5132582"/>
            <a:ext cx="480019" cy="46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02131" y="6219540"/>
            <a:ext cx="480019" cy="46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267700" cy="56000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15540" y="2585085"/>
            <a:ext cx="129032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0705" y="3550920"/>
            <a:ext cx="78422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71"/>
          <a:stretch>
            <a:fillRect/>
          </a:stretch>
        </p:blipFill>
        <p:spPr>
          <a:xfrm>
            <a:off x="360045" y="2348510"/>
            <a:ext cx="10313670" cy="445551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534217" y="5425553"/>
            <a:ext cx="207827" cy="40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17828" y="5425553"/>
            <a:ext cx="207827" cy="40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07162" y="5685582"/>
            <a:ext cx="571527" cy="42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90920" y="6084294"/>
            <a:ext cx="329060" cy="41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74530" y="6084294"/>
            <a:ext cx="329060" cy="41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09" b="76859"/>
          <a:stretch>
            <a:fillRect/>
          </a:stretch>
        </p:blipFill>
        <p:spPr>
          <a:xfrm>
            <a:off x="407035" y="1341120"/>
            <a:ext cx="4133850" cy="1083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49219" y="1700213"/>
            <a:ext cx="352292" cy="4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7934" y="1700213"/>
            <a:ext cx="228513" cy="4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6952" y="1995465"/>
            <a:ext cx="628412" cy="4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9697" y="2424057"/>
            <a:ext cx="371335" cy="4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0327" y="2424057"/>
            <a:ext cx="361813" cy="4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96775" y="3509823"/>
            <a:ext cx="361813" cy="4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15062" y="3509823"/>
            <a:ext cx="390377" cy="4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20251" y="3805075"/>
            <a:ext cx="647455" cy="4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87254" y="4252715"/>
            <a:ext cx="361813" cy="4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15062" y="4252715"/>
            <a:ext cx="352291" cy="4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9"/>
          <a:stretch>
            <a:fillRect/>
          </a:stretch>
        </p:blipFill>
        <p:spPr>
          <a:xfrm>
            <a:off x="407035" y="1125220"/>
            <a:ext cx="8589645" cy="56610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346825" y="3316605"/>
            <a:ext cx="759460" cy="113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40810" y="4450080"/>
            <a:ext cx="664210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99615" y="5705475"/>
            <a:ext cx="928370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558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504440" y="2997200"/>
            <a:ext cx="788035" cy="125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20995" y="2997200"/>
            <a:ext cx="767080" cy="125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31200" y="2952115"/>
            <a:ext cx="788035" cy="130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10212705" cy="56699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80640" y="4652645"/>
            <a:ext cx="56578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6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06649" y="2797254"/>
            <a:ext cx="504634" cy="45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56315" cy="5605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09135" y="3107690"/>
            <a:ext cx="64008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" y="1214120"/>
            <a:ext cx="8904605" cy="4211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016"/>
          <a:stretch>
            <a:fillRect/>
          </a:stretch>
        </p:blipFill>
        <p:spPr>
          <a:xfrm>
            <a:off x="1415415" y="5435600"/>
            <a:ext cx="8904605" cy="14484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4185" y="3429000"/>
            <a:ext cx="2553970" cy="199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2025-07-22T14:03:46Z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