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6" b="36817"/>
          <a:stretch>
            <a:fillRect/>
          </a:stretch>
        </p:blipFill>
        <p:spPr>
          <a:xfrm>
            <a:off x="4007485" y="3068955"/>
            <a:ext cx="4223430" cy="620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51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761" b="6865"/>
          <a:stretch>
            <a:fillRect/>
          </a:stretch>
        </p:blipFill>
        <p:spPr>
          <a:xfrm>
            <a:off x="839470" y="4100195"/>
            <a:ext cx="2016125" cy="4565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58827" t="-6995"/>
          <a:stretch>
            <a:fillRect/>
          </a:stretch>
        </p:blipFill>
        <p:spPr>
          <a:xfrm>
            <a:off x="3503295" y="4100195"/>
            <a:ext cx="1876425" cy="5245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58827" t="-6995"/>
          <a:stretch>
            <a:fillRect/>
          </a:stretch>
        </p:blipFill>
        <p:spPr>
          <a:xfrm>
            <a:off x="6023610" y="4077335"/>
            <a:ext cx="1876425" cy="5245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58827" t="-6995"/>
          <a:stretch>
            <a:fillRect/>
          </a:stretch>
        </p:blipFill>
        <p:spPr>
          <a:xfrm>
            <a:off x="8616315" y="4077335"/>
            <a:ext cx="1876425" cy="524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79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15869" y="2053131"/>
            <a:ext cx="228513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44382" y="3206291"/>
            <a:ext cx="247556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77934" y="4921736"/>
            <a:ext cx="228513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4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7304" y="3347744"/>
            <a:ext cx="209471" cy="22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9798" y="3347744"/>
            <a:ext cx="209471" cy="22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19899" y="3347744"/>
            <a:ext cx="380856" cy="22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48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93198" y="3504085"/>
            <a:ext cx="1942367" cy="25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198" y="4028791"/>
            <a:ext cx="2742166" cy="26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156" y="4563037"/>
            <a:ext cx="1532947" cy="26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4156" y="5087743"/>
            <a:ext cx="5103476" cy="26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