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4870" y="3033395"/>
            <a:ext cx="53816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8907145" cy="56642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055370" y="5085080"/>
            <a:ext cx="5144770" cy="156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11900" y="5085080"/>
            <a:ext cx="3432175" cy="17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4953000"/>
            <a:ext cx="2294255" cy="1840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60170"/>
            <a:ext cx="927007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83880" y="960755"/>
            <a:ext cx="92075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0445" y="5730875"/>
            <a:ext cx="57594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0250" y="5790417"/>
            <a:ext cx="295771" cy="37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5909" y="6390464"/>
            <a:ext cx="560407" cy="37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0250" y="6390464"/>
            <a:ext cx="295771" cy="37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6975"/>
            <a:ext cx="9356090" cy="5669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956050"/>
            <a:ext cx="3102610" cy="15062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165" y="3988435"/>
            <a:ext cx="3340100" cy="1473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75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557020"/>
            <a:ext cx="2097405" cy="20974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1631315"/>
            <a:ext cx="2333625" cy="2033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98041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9869" y="2948111"/>
            <a:ext cx="321041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7875" y="3582712"/>
            <a:ext cx="329274" cy="38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9869" y="3582712"/>
            <a:ext cx="337505" cy="38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5498" y="5272235"/>
            <a:ext cx="197564" cy="38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0950" y="5067300"/>
            <a:ext cx="41719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62571" y="5898594"/>
            <a:ext cx="312810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4565" y="5898594"/>
            <a:ext cx="321041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1614842"/>
            <a:ext cx="352292" cy="4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6805" y="1849755"/>
            <a:ext cx="273685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2339330"/>
            <a:ext cx="361813" cy="4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5570" y="4203065"/>
            <a:ext cx="52895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05692" y="4589056"/>
            <a:ext cx="361813" cy="4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92392" y="4960833"/>
            <a:ext cx="361813" cy="4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3"/>
          <a:stretch>
            <a:fillRect/>
          </a:stretch>
        </p:blipFill>
        <p:spPr>
          <a:xfrm>
            <a:off x="360045" y="1224280"/>
            <a:ext cx="7402830" cy="558927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684905" y="3979545"/>
            <a:ext cx="53149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60010" y="3933190"/>
            <a:ext cx="53149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35115" y="3979545"/>
            <a:ext cx="53149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47440" y="5517515"/>
            <a:ext cx="53149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160010" y="5517515"/>
            <a:ext cx="53149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71945" y="5517515"/>
            <a:ext cx="53149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3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83173" y="4225397"/>
            <a:ext cx="495113" cy="4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7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15869" y="1462146"/>
            <a:ext cx="495113" cy="4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450830" cy="5709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01795" y="4604385"/>
            <a:ext cx="58039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