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33325"/>
          <a:stretch>
            <a:fillRect/>
          </a:stretch>
        </p:blipFill>
        <p:spPr>
          <a:xfrm>
            <a:off x="4223385" y="3155315"/>
            <a:ext cx="3791630" cy="5482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2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3103094"/>
            <a:ext cx="6845894" cy="26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01375" cy="5652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3625" y="4912995"/>
            <a:ext cx="170053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9010" y="5381625"/>
            <a:ext cx="182880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1240" y="5809615"/>
            <a:ext cx="166116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1240" y="6354445"/>
            <a:ext cx="166116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67153" y="3253764"/>
            <a:ext cx="837883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4282941"/>
            <a:ext cx="630317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3043230"/>
            <a:ext cx="3389622" cy="26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538518"/>
            <a:ext cx="5217732" cy="26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