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23169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15818" y="1453098"/>
            <a:ext cx="238035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09974" y="3081410"/>
            <a:ext cx="523678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7" y="4072030"/>
            <a:ext cx="380856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0277" y="4072030"/>
            <a:ext cx="218992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95969" y="4072030"/>
            <a:ext cx="723627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205355"/>
            <a:ext cx="9816465" cy="35356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923415" y="3531235"/>
            <a:ext cx="2012315" cy="1697990"/>
          </a:xfrm>
          <a:prstGeom prst="line">
            <a:avLst/>
          </a:prstGeom>
          <a:ln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151630" y="3645535"/>
            <a:ext cx="1440180" cy="1656080"/>
          </a:xfrm>
          <a:prstGeom prst="line">
            <a:avLst/>
          </a:prstGeom>
          <a:ln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918970" y="3645535"/>
            <a:ext cx="3600450" cy="1583690"/>
          </a:xfrm>
          <a:prstGeom prst="line">
            <a:avLst/>
          </a:prstGeom>
          <a:ln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23835" y="3573145"/>
            <a:ext cx="1871980" cy="1656080"/>
          </a:xfrm>
          <a:prstGeom prst="line">
            <a:avLst/>
          </a:prstGeom>
          <a:ln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823835" y="3573145"/>
            <a:ext cx="1728470" cy="1656080"/>
          </a:xfrm>
          <a:prstGeom prst="line">
            <a:avLst/>
          </a:prstGeom>
          <a:ln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6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12040" y="2899852"/>
            <a:ext cx="5988967" cy="31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4280526"/>
            <a:ext cx="4541712" cy="31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6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9269" y="3576861"/>
            <a:ext cx="2075667" cy="2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4433" y="4224612"/>
            <a:ext cx="2475566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5919" y="4872364"/>
            <a:ext cx="1732896" cy="2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76423" y="5034302"/>
            <a:ext cx="218992" cy="2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5919" y="5462961"/>
            <a:ext cx="1399647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8312" y="6091660"/>
            <a:ext cx="3351536" cy="2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38438" y="6167866"/>
            <a:ext cx="695062" cy="2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93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1967374"/>
            <a:ext cx="2475566" cy="2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2482019"/>
            <a:ext cx="3199193" cy="2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3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370" y="3900111"/>
            <a:ext cx="5531939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4385811"/>
            <a:ext cx="1694811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4909605"/>
            <a:ext cx="2066146" cy="26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27" y="5423876"/>
            <a:ext cx="2637430" cy="27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7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4179426"/>
            <a:ext cx="1609118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4559" y="4198493"/>
            <a:ext cx="1751939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4703775"/>
            <a:ext cx="4208463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5800143"/>
            <a:ext cx="1732896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6305426"/>
            <a:ext cx="2913551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1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3236829"/>
            <a:ext cx="2208967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51960"/>
            <a:ext cx="3789521" cy="28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276632"/>
            <a:ext cx="3361057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791763"/>
            <a:ext cx="2951637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19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34105" y="2119343"/>
            <a:ext cx="714105" cy="29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9974" y="2719414"/>
            <a:ext cx="352292" cy="3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1360" y="3319485"/>
            <a:ext cx="714105" cy="3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989" y="3929080"/>
            <a:ext cx="342770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92443" y="4633925"/>
            <a:ext cx="218992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71889" y="4538676"/>
            <a:ext cx="695062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11486" y="5167322"/>
            <a:ext cx="361813" cy="3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91385" y="5195896"/>
            <a:ext cx="161863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35365" y="1977367"/>
            <a:ext cx="685541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226" y="1977367"/>
            <a:ext cx="695062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979" y="2578153"/>
            <a:ext cx="361813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9748" y="2587690"/>
            <a:ext cx="352291" cy="29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7229" y="3188476"/>
            <a:ext cx="361813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43476" y="3188476"/>
            <a:ext cx="361813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4811" y="3827408"/>
            <a:ext cx="69506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0604" y="3827408"/>
            <a:ext cx="39037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29219" y="3827408"/>
            <a:ext cx="69506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45188" y="4437731"/>
            <a:ext cx="21899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72846" y="4437731"/>
            <a:ext cx="228513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48161" y="4437731"/>
            <a:ext cx="361813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1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4055" y="2224808"/>
            <a:ext cx="352292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3904" y="3015923"/>
            <a:ext cx="371335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8614" y="4321740"/>
            <a:ext cx="695062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8765" y="4321740"/>
            <a:ext cx="152342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089" y="2225348"/>
            <a:ext cx="371335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9965" y="2225675"/>
            <a:ext cx="29908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59375" y="2996565"/>
            <a:ext cx="29908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18500" y="2996565"/>
            <a:ext cx="35306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01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244" y="2016428"/>
            <a:ext cx="552241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2367" y="3228940"/>
            <a:ext cx="533198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3830422"/>
            <a:ext cx="704584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4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11960" y="2711450"/>
            <a:ext cx="34290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2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87707" y="1452734"/>
            <a:ext cx="238035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7279" y="3206366"/>
            <a:ext cx="257078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7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25591" y="3395646"/>
            <a:ext cx="238035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8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6624" y="1986808"/>
            <a:ext cx="238035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