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2495" y="3100070"/>
            <a:ext cx="52863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4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374900"/>
            <a:ext cx="442722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045" y="3357245"/>
            <a:ext cx="471360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4005" y="4432935"/>
            <a:ext cx="10128885" cy="16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341120"/>
            <a:ext cx="1844675" cy="173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7980" y="2543810"/>
            <a:ext cx="445833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880" y="3578225"/>
            <a:ext cx="507428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7219418" cy="5868000"/>
          </a:xfrm>
          <a:prstGeom prst="rect">
            <a:avLst/>
          </a:prstGeom>
        </p:spPr>
      </p:pic>
      <p:sp useBgFill="1">
        <p:nvSpPr>
          <p:cNvPr id="65" name="矩形 64"/>
          <p:cNvSpPr/>
          <p:nvPr/>
        </p:nvSpPr>
        <p:spPr bwMode="white">
          <a:xfrm>
            <a:off x="2199902" y="6349734"/>
            <a:ext cx="406130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2884805" y="6280150"/>
            <a:ext cx="35179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3618326" y="6355796"/>
            <a:ext cx="224280" cy="28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4242676" y="6331548"/>
            <a:ext cx="303082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4951888" y="6349734"/>
            <a:ext cx="236404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5958121" y="6349734"/>
            <a:ext cx="230342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440" y="4149090"/>
            <a:ext cx="5333365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12067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77132" y="6186818"/>
            <a:ext cx="569341" cy="40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7155" y="6137275"/>
            <a:ext cx="49276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57081" y="6186818"/>
            <a:ext cx="331407" cy="41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40834" y="6161305"/>
            <a:ext cx="433379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43555" y="6186818"/>
            <a:ext cx="314412" cy="40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45664" y="6186818"/>
            <a:ext cx="322909" cy="41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758440"/>
            <a:ext cx="4681220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43154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29449" y="4668293"/>
            <a:ext cx="324679" cy="38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77380" y="4072691"/>
            <a:ext cx="495113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9193" y="3111653"/>
            <a:ext cx="418942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98270"/>
            <a:ext cx="11340000" cy="575937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2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36465" y="1595755"/>
            <a:ext cx="39738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310" y="2404110"/>
            <a:ext cx="307594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550920"/>
            <a:ext cx="816165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7958455" cy="572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