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37703"/>
          <a:stretch>
            <a:fillRect/>
          </a:stretch>
        </p:blipFill>
        <p:spPr>
          <a:xfrm>
            <a:off x="4020185" y="3068955"/>
            <a:ext cx="4151675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01914" y="4033103"/>
            <a:ext cx="35229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894" y="3995013"/>
            <a:ext cx="666498" cy="29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2594" y="4033103"/>
            <a:ext cx="352292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3652" y="5080565"/>
            <a:ext cx="371335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2317" y="5080565"/>
            <a:ext cx="380856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6574" y="5080565"/>
            <a:ext cx="209471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01964" y="5594774"/>
            <a:ext cx="218992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10125" y="5604297"/>
            <a:ext cx="209471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7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3159706"/>
            <a:ext cx="656977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3159706"/>
            <a:ext cx="656977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002" y="3159706"/>
            <a:ext cx="656977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9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10226" y="2053720"/>
            <a:ext cx="228513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904" y="4542880"/>
            <a:ext cx="228513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0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720" y="2500861"/>
            <a:ext cx="2761209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1486" y="2500861"/>
            <a:ext cx="1923324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198" y="2967773"/>
            <a:ext cx="2770730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7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92241" y="2764216"/>
            <a:ext cx="228513" cy="22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